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50" r:id="rId1"/>
    <p:sldMasterId id="2147483655" r:id="rId2"/>
  </p:sldMasterIdLst>
  <p:notesMasterIdLst>
    <p:notesMasterId r:id="rId22"/>
  </p:notesMasterIdLst>
  <p:sldIdLst>
    <p:sldId id="512" r:id="rId3"/>
    <p:sldId id="4944" r:id="rId4"/>
    <p:sldId id="1195" r:id="rId5"/>
    <p:sldId id="4953" r:id="rId6"/>
    <p:sldId id="4968" r:id="rId7"/>
    <p:sldId id="4981" r:id="rId8"/>
    <p:sldId id="4982" r:id="rId9"/>
    <p:sldId id="4983" r:id="rId10"/>
    <p:sldId id="4984" r:id="rId11"/>
    <p:sldId id="4956" r:id="rId12"/>
    <p:sldId id="4986" r:id="rId13"/>
    <p:sldId id="4985" r:id="rId14"/>
    <p:sldId id="4987" r:id="rId15"/>
    <p:sldId id="4988" r:id="rId16"/>
    <p:sldId id="4990" r:id="rId17"/>
    <p:sldId id="4991" r:id="rId18"/>
    <p:sldId id="4992" r:id="rId19"/>
    <p:sldId id="4993" r:id="rId20"/>
    <p:sldId id="499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79"/>
    <a:srgbClr val="C03228"/>
    <a:srgbClr val="FFFFFF"/>
    <a:srgbClr val="0E57C4"/>
    <a:srgbClr val="000080"/>
    <a:srgbClr val="76A7B2"/>
    <a:srgbClr val="008000"/>
    <a:srgbClr val="9DFFA8"/>
    <a:srgbClr val="84B2F6"/>
    <a:srgbClr val="C8DD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75" autoAdjust="0"/>
    <p:restoredTop sz="59796" autoAdjust="0"/>
  </p:normalViewPr>
  <p:slideViewPr>
    <p:cSldViewPr snapToGrid="0">
      <p:cViewPr varScale="1">
        <p:scale>
          <a:sx n="46" d="100"/>
          <a:sy n="46" d="100"/>
        </p:scale>
        <p:origin x="1800"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2260234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79151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F377C-1E74-ACFF-1FAB-150E3E12B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C5891E-487A-BC1A-75E7-C59302511963}"/>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665F5506-5635-10FA-F0D3-4EA47FF0E6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DCC7D-034A-26B7-D1EA-FBA45DA83485}"/>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674589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F32F9-F14B-E450-2BB9-81F3C1AF41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BBC72-4F48-611C-4CC4-4473E2867B91}"/>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FC85FCC6-DE76-0252-F1C6-7D05EAEDF6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5E09DB-A42E-ACBB-8908-937646B723D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985063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DF4AF-41FC-B9B5-E982-245B76B62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A879E9-616B-42C2-F610-1B61BD24F5B1}"/>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8E493C37-5F00-2197-CA21-22D9E864FE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0F75FA-91C1-12DD-5D8F-CA964511632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622275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BB39C-60AA-78DC-5613-E9A02B839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29420-3CBB-6CEF-0BFD-72EC6D6E7D39}"/>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B860708C-A637-61CA-52AF-27E1D02B16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94C842-0139-E045-73EB-9113F30BD0FD}"/>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34950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9968F-940C-92E4-6CEC-B97E4ED531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27CE9-9AEA-BEDB-66E2-B810BFBAD3C4}"/>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DA9C03D7-8351-3E9C-8A94-FD695591DC0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7F4436-A364-D89A-A438-F5A56431AEB8}"/>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8762035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01B0B-B32C-55AA-F27C-48F1CCF9BB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2AE78-17E9-21C5-5560-1BB58CFDEB26}"/>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06B99E83-96C4-6D83-822B-6CBAE11425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337A04-FA01-AB5A-4D14-191E548873AE}"/>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828437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AF1A9-9BDA-DEC5-964C-3D9321BF44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C38CB-40D2-0534-BAB2-530DA349211F}"/>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2EA621AA-5855-53B3-7C25-C1CE6AAD5001}"/>
              </a:ext>
            </a:extLst>
          </p:cNvPr>
          <p:cNvSpPr>
            <a:spLocks noGrp="1"/>
          </p:cNvSpPr>
          <p:nvPr>
            <p:ph type="body" idx="1"/>
          </p:nvPr>
        </p:nvSpPr>
        <p:spPr/>
        <p:txBody>
          <a:bodyPr/>
          <a:lstStyle/>
          <a:p>
            <a:endParaRPr lang="zh-CN" altLang="en-US" dirty="0"/>
          </a:p>
        </p:txBody>
      </p:sp>
      <p:sp>
        <p:nvSpPr>
          <p:cNvPr id="4" name="Slide Number Placeholder 3">
            <a:extLst>
              <a:ext uri="{FF2B5EF4-FFF2-40B4-BE49-F238E27FC236}">
                <a16:creationId xmlns:a16="http://schemas.microsoft.com/office/drawing/2014/main" id="{C722FD45-6056-93F1-22DB-0BBB2FC4651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41366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541D7-0CAE-EAD4-1DF1-9FF5B28D00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D04E3-3F75-3BCF-F32F-93F9DCC1D8B3}"/>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6FC9BF4F-E36B-AD87-1862-DA162994D3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BFDE4A-BCE3-3DBA-3FF7-89C604F0A4E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786532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DC1FA-07BA-A0B6-EC26-3A0DA45A8F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1F640A-A606-5F33-CEA8-22946723F4DE}"/>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A3E1140C-DA93-3596-7D9C-3B659C2289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A48079-B155-847E-1E74-12A8886D66E0}"/>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618578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45321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342996D-FFBB-488B-8D27-4667085F04E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24526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E99DA-1C28-CBBB-02B9-81CD6B521F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457F48-3C31-86DE-AD56-C057BFA95575}"/>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0DB2811F-B91D-806D-5617-7535D5FAF631}"/>
              </a:ext>
            </a:extLst>
          </p:cNvPr>
          <p:cNvSpPr>
            <a:spLocks noGrp="1"/>
          </p:cNvSpPr>
          <p:nvPr>
            <p:ph type="body" idx="1"/>
          </p:nvPr>
        </p:nvSpPr>
        <p:spPr/>
        <p:txBody>
          <a:bodyPr/>
          <a:lstStyle/>
          <a:p>
            <a:endParaRPr lang="en-US" altLang="zh-CN" dirty="0"/>
          </a:p>
        </p:txBody>
      </p:sp>
      <p:sp>
        <p:nvSpPr>
          <p:cNvPr id="4" name="Slide Number Placeholder 3">
            <a:extLst>
              <a:ext uri="{FF2B5EF4-FFF2-40B4-BE49-F238E27FC236}">
                <a16:creationId xmlns:a16="http://schemas.microsoft.com/office/drawing/2014/main" id="{12F6A341-FDB8-EAC7-69B4-9A81B55AC5A1}"/>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22394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909D3-722A-603F-9C68-B65612575C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50AD9-27B9-CADB-3D33-321445D4E58F}"/>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D3557D36-ACD8-1302-4B3F-D53FBB3181F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C12C210-9712-FE03-01D6-FB72FBDC85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7316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7C3CE-3EB0-2828-4C54-E2079E8A87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A983ED-21AD-8C3B-0936-752BCE660EFA}"/>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583D1BCB-EEFA-27B2-779F-F81DDA22387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81225C-9400-6F03-FB87-39EE5F688C8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576534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37BFC-2372-AC28-A5AE-F7F23EE06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FD937-810C-9129-B236-CDE8131293D2}"/>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06E93F0A-6FE1-4B18-C8CD-A59291964B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B9CE07-7794-87E2-FA48-B65B30159D02}"/>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779713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A5C07-399E-3F5A-0A33-53EB5CA1EC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69CB59-918B-5081-7646-D14A49EC91FA}"/>
              </a:ext>
            </a:extLst>
          </p:cNvPr>
          <p:cNvSpPr>
            <a:spLocks noGrp="1" noRot="1" noChangeAspect="1"/>
          </p:cNvSpPr>
          <p:nvPr>
            <p:ph type="sldImg"/>
          </p:nvPr>
        </p:nvSpPr>
        <p:spPr>
          <a:xfrm>
            <a:off x="139700" y="768350"/>
            <a:ext cx="6819900" cy="3836988"/>
          </a:xfrm>
        </p:spPr>
      </p:sp>
      <p:sp>
        <p:nvSpPr>
          <p:cNvPr id="3" name="Notes Placeholder 2">
            <a:extLst>
              <a:ext uri="{FF2B5EF4-FFF2-40B4-BE49-F238E27FC236}">
                <a16:creationId xmlns:a16="http://schemas.microsoft.com/office/drawing/2014/main" id="{B2C0BBED-2CB1-3B07-B1C6-D37B49797B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59B5B7-9236-4783-DC42-5A1379020A0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496189-3F49-4E5F-9199-0F4821A78A72}" type="slidenum">
              <a:rPr kumimoji="0" lang="zh-CN" altLang="en-US" sz="13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3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906453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a:xfrm>
            <a:off x="441569" y="1149350"/>
            <a:ext cx="11310816" cy="46624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zh-CN" altLang="en-US" dirty="0"/>
              <a:t>单击此处编辑母版标题样式</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985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grpSp>
        <p:nvGrpSpPr>
          <p:cNvPr id="7" name="组 13"/>
          <p:cNvGrpSpPr/>
          <p:nvPr userDrawn="1"/>
        </p:nvGrpSpPr>
        <p:grpSpPr>
          <a:xfrm>
            <a:off x="-633321" y="4571304"/>
            <a:ext cx="481519" cy="2273997"/>
            <a:chOff x="-557175" y="2580484"/>
            <a:chExt cx="361139" cy="2273997"/>
          </a:xfrm>
        </p:grpSpPr>
        <p:sp>
          <p:nvSpPr>
            <p:cNvPr id="8" name="矩形 7"/>
            <p:cNvSpPr/>
            <p:nvPr/>
          </p:nvSpPr>
          <p:spPr>
            <a:xfrm>
              <a:off x="-554851" y="3344693"/>
              <a:ext cx="358815" cy="358815"/>
            </a:xfrm>
            <a:prstGeom prst="rect">
              <a:avLst/>
            </a:prstGeom>
            <a:solidFill>
              <a:srgbClr val="003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矩形 8"/>
            <p:cNvSpPr/>
            <p:nvPr/>
          </p:nvSpPr>
          <p:spPr>
            <a:xfrm>
              <a:off x="-554852" y="2580484"/>
              <a:ext cx="358815" cy="358815"/>
            </a:xfrm>
            <a:prstGeom prst="rect">
              <a:avLst/>
            </a:prstGeom>
            <a:solidFill>
              <a:srgbClr val="C03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 name="矩形 9"/>
            <p:cNvSpPr/>
            <p:nvPr/>
          </p:nvSpPr>
          <p:spPr>
            <a:xfrm>
              <a:off x="-554853" y="4108901"/>
              <a:ext cx="358815" cy="358815"/>
            </a:xfrm>
            <a:prstGeom prst="rect">
              <a:avLst/>
            </a:prstGeom>
            <a:solidFill>
              <a:srgbClr val="F2F2F2"/>
            </a:solidFill>
            <a:ln w="3175">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554852" y="2962589"/>
              <a:ext cx="358815" cy="358815"/>
            </a:xfrm>
            <a:prstGeom prst="rect">
              <a:avLst/>
            </a:prstGeom>
            <a:solidFill>
              <a:srgbClr val="EA3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11"/>
            <p:cNvSpPr/>
            <p:nvPr/>
          </p:nvSpPr>
          <p:spPr>
            <a:xfrm>
              <a:off x="-554853" y="3726797"/>
              <a:ext cx="358815" cy="35881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557175" y="4495666"/>
              <a:ext cx="358815" cy="358815"/>
            </a:xfrm>
            <a:prstGeom prst="rect">
              <a:avLst/>
            </a:prstGeom>
            <a:solidFill>
              <a:srgbClr val="F2D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8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4" name="Slide Number Placeholder 5">
            <a:extLst>
              <a:ext uri="{FF2B5EF4-FFF2-40B4-BE49-F238E27FC236}">
                <a16:creationId xmlns:a16="http://schemas.microsoft.com/office/drawing/2014/main" id="{7572CEFB-1F61-4640-A152-A08993A047DB}"/>
              </a:ext>
            </a:extLst>
          </p:cNvPr>
          <p:cNvSpPr>
            <a:spLocks noGrp="1"/>
          </p:cNvSpPr>
          <p:nvPr>
            <p:ph type="sldNum" sz="quarter" idx="12"/>
          </p:nvPr>
        </p:nvSpPr>
        <p:spPr>
          <a:xfrm>
            <a:off x="9121877" y="6330131"/>
            <a:ext cx="2743200" cy="365125"/>
          </a:xfrm>
        </p:spPr>
        <p:txBody>
          <a:bodyPr/>
          <a:lstStyle>
            <a:lvl1pPr>
              <a:defRPr sz="1333" b="1"/>
            </a:lvl1pPr>
          </a:lstStyle>
          <a:p>
            <a:pPr>
              <a:defRPr/>
            </a:pPr>
            <a:fld id="{0664BE23-B3F9-45BA-B5CE-3D649D28F458}" type="slidenum">
              <a:rPr lang="zh-CN" altLang="en-US" smtClean="0"/>
              <a:pPr>
                <a:defRPr/>
              </a:pPr>
              <a:t>‹#›</a:t>
            </a:fld>
            <a:r>
              <a:rPr lang="en-US" altLang="zh-CN"/>
              <a:t>/35</a:t>
            </a:r>
            <a:endParaRPr lang="zh-CN" altLang="en-US" dirty="0"/>
          </a:p>
        </p:txBody>
      </p:sp>
    </p:spTree>
    <p:extLst>
      <p:ext uri="{BB962C8B-B14F-4D97-AF65-F5344CB8AC3E}">
        <p14:creationId xmlns:p14="http://schemas.microsoft.com/office/powerpoint/2010/main" val="1282700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01F96AF-2CB0-4BDA-9342-0D6958BBB263}" type="datetime1">
              <a:rPr lang="zh-CN" altLang="en-US" smtClean="0"/>
              <a:t>2024/12/3</a:t>
            </a:fld>
            <a:endParaRPr lang="zh-CN" altLang="en-US"/>
          </a:p>
        </p:txBody>
      </p:sp>
      <p:sp>
        <p:nvSpPr>
          <p:cNvPr id="4" name="页脚占位符 3"/>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5" name="灯片编号占位符 4"/>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4273837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普通列表页面">
    <p:spTree>
      <p:nvGrpSpPr>
        <p:cNvPr id="1" name=""/>
        <p:cNvGrpSpPr/>
        <p:nvPr/>
      </p:nvGrpSpPr>
      <p:grpSpPr>
        <a:xfrm>
          <a:off x="0" y="0"/>
          <a:ext cx="0" cy="0"/>
          <a:chOff x="0" y="0"/>
          <a:chExt cx="0" cy="0"/>
        </a:xfrm>
      </p:grpSpPr>
      <p:sp>
        <p:nvSpPr>
          <p:cNvPr id="6" name="文本占位符 5"/>
          <p:cNvSpPr>
            <a:spLocks noGrp="1"/>
          </p:cNvSpPr>
          <p:nvPr>
            <p:ph idx="1" hasCustomPrompt="1"/>
          </p:nvPr>
        </p:nvSpPr>
        <p:spPr>
          <a:xfrm>
            <a:off x="479322" y="1117605"/>
            <a:ext cx="11120561" cy="4976038"/>
          </a:xfrm>
          <a:prstGeom prst="rect">
            <a:avLst/>
          </a:prstGeom>
        </p:spPr>
        <p:txBody>
          <a:bodyPr vert="horz" lIns="91440" tIns="45720" rIns="91440" bIns="45720" rtlCol="0">
            <a:normAutofit/>
          </a:bodyPr>
          <a:lstStyle>
            <a:lvl1pPr>
              <a:defRPr>
                <a:latin typeface="微软雅黑" panose="020B0503020204020204" charset="-122"/>
                <a:ea typeface="微软雅黑" panose="020B0503020204020204" charset="-122"/>
              </a:defRPr>
            </a:lvl1pPr>
            <a:lvl2pPr>
              <a:defRPr>
                <a:latin typeface="微软雅黑" panose="020B0503020204020204" charset="-122"/>
                <a:ea typeface="微软雅黑" panose="020B0503020204020204" charset="-122"/>
              </a:defRPr>
            </a:lvl2pPr>
            <a:lvl3pPr>
              <a:defRPr>
                <a:latin typeface="微软雅黑" panose="020B0503020204020204" charset="-122"/>
                <a:ea typeface="微软雅黑" panose="020B0503020204020204" charset="-122"/>
              </a:defRPr>
            </a:lvl3pPr>
            <a:lvl4pPr>
              <a:defRPr>
                <a:latin typeface="微软雅黑" panose="020B0503020204020204" charset="-122"/>
                <a:ea typeface="微软雅黑" panose="020B0503020204020204" charset="-122"/>
              </a:defRPr>
            </a:lvl4pPr>
            <a:lvl5pPr>
              <a:defRPr>
                <a:latin typeface="微软雅黑" panose="020B0503020204020204" charset="-122"/>
                <a:ea typeface="微软雅黑" panose="020B050302020402020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标题占位符 1"/>
          <p:cNvSpPr>
            <a:spLocks noGrp="1"/>
          </p:cNvSpPr>
          <p:nvPr>
            <p:ph type="title" hasCustomPrompt="1"/>
          </p:nvPr>
        </p:nvSpPr>
        <p:spPr>
          <a:xfrm>
            <a:off x="340382" y="-3812"/>
            <a:ext cx="10273691" cy="768169"/>
          </a:xfrm>
          <a:prstGeom prst="rect">
            <a:avLst/>
          </a:prstGeom>
        </p:spPr>
        <p:txBody>
          <a:bodyPr vert="horz" lIns="91440" tIns="45720" rIns="91440" bIns="45720" rtlCol="0" anchor="ctr">
            <a:normAutofit/>
          </a:bodyPr>
          <a:lstStyle/>
          <a:p>
            <a:r>
              <a:rPr lang="zh-CN" altLang="en-US" dirty="0"/>
              <a:t>标题</a:t>
            </a:r>
          </a:p>
        </p:txBody>
      </p:sp>
      <p:sp>
        <p:nvSpPr>
          <p:cNvPr id="16" name="日期占位符 15"/>
          <p:cNvSpPr>
            <a:spLocks noGrp="1"/>
          </p:cNvSpPr>
          <p:nvPr>
            <p:ph type="dt" sz="half" idx="10"/>
          </p:nvPr>
        </p:nvSpPr>
        <p:spPr/>
        <p:txBody>
          <a:bodyPr/>
          <a:lstStyle/>
          <a:p>
            <a:fld id="{D222819D-90B8-4DE6-BE5D-09B5D54BA6A3}" type="datetime1">
              <a:rPr lang="zh-CN" altLang="en-US" smtClean="0"/>
              <a:t>2024/12/3</a:t>
            </a:fld>
            <a:endParaRPr lang="zh-CN" altLang="en-US"/>
          </a:p>
        </p:txBody>
      </p:sp>
      <p:sp>
        <p:nvSpPr>
          <p:cNvPr id="17" name="页脚占位符 16"/>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18" name="灯片编号占位符 17"/>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236712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页面">
    <p:spTree>
      <p:nvGrpSpPr>
        <p:cNvPr id="1" name=""/>
        <p:cNvGrpSpPr/>
        <p:nvPr/>
      </p:nvGrpSpPr>
      <p:grpSpPr>
        <a:xfrm>
          <a:off x="0" y="0"/>
          <a:ext cx="0" cy="0"/>
          <a:chOff x="0" y="0"/>
          <a:chExt cx="0" cy="0"/>
        </a:xfrm>
      </p:grpSpPr>
      <p:sp>
        <p:nvSpPr>
          <p:cNvPr id="6" name="标题占位符 1"/>
          <p:cNvSpPr>
            <a:spLocks noGrp="1"/>
          </p:cNvSpPr>
          <p:nvPr>
            <p:ph type="title" hasCustomPrompt="1"/>
          </p:nvPr>
        </p:nvSpPr>
        <p:spPr>
          <a:xfrm>
            <a:off x="340382" y="-3812"/>
            <a:ext cx="10273691" cy="768169"/>
          </a:xfrm>
          <a:prstGeom prst="rect">
            <a:avLst/>
          </a:prstGeom>
        </p:spPr>
        <p:txBody>
          <a:bodyPr vert="horz" lIns="91440" tIns="45720" rIns="91440" bIns="45720" rtlCol="0" anchor="ctr">
            <a:normAutofit/>
          </a:bodyPr>
          <a:lstStyle/>
          <a:p>
            <a:r>
              <a:rPr lang="zh-CN" altLang="en-US" dirty="0"/>
              <a:t>标题</a:t>
            </a:r>
          </a:p>
        </p:txBody>
      </p:sp>
      <p:sp>
        <p:nvSpPr>
          <p:cNvPr id="9" name="日期占位符 8"/>
          <p:cNvSpPr>
            <a:spLocks noGrp="1"/>
          </p:cNvSpPr>
          <p:nvPr>
            <p:ph type="dt" sz="half" idx="10"/>
          </p:nvPr>
        </p:nvSpPr>
        <p:spPr/>
        <p:txBody>
          <a:bodyPr/>
          <a:lstStyle/>
          <a:p>
            <a:fld id="{8AB502DF-EF9E-4340-8F20-0DE5DD6ACCD1}" type="datetime1">
              <a:rPr lang="zh-CN" altLang="en-US" smtClean="0"/>
              <a:t>2024/12/3</a:t>
            </a:fld>
            <a:endParaRPr lang="zh-CN" altLang="en-US"/>
          </a:p>
        </p:txBody>
      </p:sp>
      <p:sp>
        <p:nvSpPr>
          <p:cNvPr id="10" name="页脚占位符 9"/>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11" name="灯片编号占位符 10"/>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2317023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C0D2046-0E25-4D1F-82FB-DCC5959392A7}" type="datetime1">
              <a:rPr lang="zh-CN" altLang="en-US" smtClean="0"/>
              <a:t>2024/12/3</a:t>
            </a:fld>
            <a:endParaRPr lang="zh-CN" altLang="en-US"/>
          </a:p>
        </p:txBody>
      </p:sp>
      <p:sp>
        <p:nvSpPr>
          <p:cNvPr id="4" name="页脚占位符 3"/>
          <p:cNvSpPr>
            <a:spLocks noGrp="1"/>
          </p:cNvSpPr>
          <p:nvPr>
            <p:ph type="ftr" sz="quarter" idx="11"/>
          </p:nvPr>
        </p:nvSpPr>
        <p:spPr/>
        <p:txBody>
          <a:body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5" name="灯片编号占位符 4"/>
          <p:cNvSpPr>
            <a:spLocks noGrp="1"/>
          </p:cNvSpPr>
          <p:nvPr>
            <p:ph type="sldNum" sz="quarter" idx="12"/>
          </p:nvPr>
        </p:nvSpPr>
        <p:spPr/>
        <p:txBody>
          <a:bodyPr/>
          <a:lstStyle/>
          <a:p>
            <a:fld id="{6CE905FA-BBCD-4FD4-802A-EBCB9D8662AD}" type="slidenum">
              <a:rPr lang="zh-CN" altLang="en-US" smtClean="0"/>
              <a:pPr/>
              <a:t>‹#›</a:t>
            </a:fld>
            <a:endParaRPr lang="zh-CN" altLang="en-US" dirty="0"/>
          </a:p>
        </p:txBody>
      </p:sp>
    </p:spTree>
    <p:extLst>
      <p:ext uri="{BB962C8B-B14F-4D97-AF65-F5344CB8AC3E}">
        <p14:creationId xmlns:p14="http://schemas.microsoft.com/office/powerpoint/2010/main" val="1918123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141" name="Rectangle 5"/>
          <p:cNvSpPr>
            <a:spLocks noGrp="1" noChangeArrowheads="1"/>
          </p:cNvSpPr>
          <p:nvPr>
            <p:ph type="title"/>
          </p:nvPr>
        </p:nvSpPr>
        <p:spPr bwMode="auto">
          <a:xfrm>
            <a:off x="425939" y="103189"/>
            <a:ext cx="9612923"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lstStyle/>
          <a:p>
            <a:pPr lvl="0"/>
            <a:r>
              <a:rPr lang="zh-CN" altLang="en-US" dirty="0"/>
              <a:t>单击此处编辑母版标题样式</a:t>
            </a:r>
            <a:endParaRPr lang="en-US" altLang="zh-TW" dirty="0"/>
          </a:p>
        </p:txBody>
      </p:sp>
      <p:sp>
        <p:nvSpPr>
          <p:cNvPr id="91154" name="Rectangle 18"/>
          <p:cNvSpPr>
            <a:spLocks noChangeArrowheads="1"/>
          </p:cNvSpPr>
          <p:nvPr/>
        </p:nvSpPr>
        <p:spPr bwMode="auto">
          <a:xfrm>
            <a:off x="-3908" y="0"/>
            <a:ext cx="281354" cy="952500"/>
          </a:xfrm>
          <a:prstGeom prst="rect">
            <a:avLst/>
          </a:prstGeom>
          <a:solidFill>
            <a:srgbClr val="004098"/>
          </a:solidFill>
          <a:ln>
            <a:noFill/>
          </a:ln>
          <a:effectLst/>
        </p:spPr>
        <p:txBody>
          <a:bodyPr wrap="none" lIns="45720" rIns="45720" anchor="ctr"/>
          <a:lstStyle/>
          <a:p>
            <a:pPr eaLnBrk="1" hangingPunct="1"/>
            <a:endParaRPr lang="en-US" altLang="zh-TW" sz="1800">
              <a:solidFill>
                <a:schemeClr val="bg1"/>
              </a:solidFill>
              <a:ea typeface="PMingLiU" pitchFamily="18" charset="-120"/>
            </a:endParaRPr>
          </a:p>
        </p:txBody>
      </p:sp>
      <p:sp>
        <p:nvSpPr>
          <p:cNvPr id="91155" name="Line 19"/>
          <p:cNvSpPr>
            <a:spLocks noChangeShapeType="1"/>
          </p:cNvSpPr>
          <p:nvPr/>
        </p:nvSpPr>
        <p:spPr bwMode="auto">
          <a:xfrm flipV="1">
            <a:off x="-3907" y="952500"/>
            <a:ext cx="12195908" cy="0"/>
          </a:xfrm>
          <a:prstGeom prst="line">
            <a:avLst/>
          </a:prstGeom>
          <a:noFill/>
          <a:ln w="28575">
            <a:solidFill>
              <a:srgbClr val="004098"/>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2" name="TextBox 1"/>
          <p:cNvSpPr txBox="1"/>
          <p:nvPr/>
        </p:nvSpPr>
        <p:spPr>
          <a:xfrm>
            <a:off x="5883732" y="6527643"/>
            <a:ext cx="420629" cy="24622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1" compatLnSpc="1"/>
          <a:lstStyle>
            <a:defPPr>
              <a:defRPr lang="en-US"/>
            </a:defPPr>
            <a:lvl1pPr eaLnBrk="1" hangingPunct="1">
              <a:defRPr sz="1000"/>
            </a:lvl1pPr>
          </a:lstStyle>
          <a:p>
            <a:pPr lvl="0"/>
            <a:fld id="{B369F803-B564-468C-A770-A27D997CCC5C}" type="slidenum">
              <a:rPr lang="en-US" sz="1000" smtClean="0"/>
              <a:t>‹#›</a:t>
            </a:fld>
            <a:endParaRPr lang="en-US" sz="1000" dirty="0"/>
          </a:p>
        </p:txBody>
      </p:sp>
      <p:pic>
        <p:nvPicPr>
          <p:cNvPr id="6" name="图片 5"/>
          <p:cNvPicPr>
            <a:picLocks noChangeAspect="1"/>
          </p:cNvPicPr>
          <p:nvPr userDrawn="1"/>
        </p:nvPicPr>
        <p:blipFill>
          <a:blip r:embed="rId7"/>
          <a:stretch>
            <a:fillRect/>
          </a:stretch>
        </p:blipFill>
        <p:spPr>
          <a:xfrm>
            <a:off x="10923897" y="-2162"/>
            <a:ext cx="1100406" cy="93344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60" r:id="rId5"/>
  </p:sldLayoutIdLst>
  <p:hf sldNum="0" hdr="0" ftr="0" dt="0"/>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2pPr>
      <a:lvl3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3pPr>
      <a:lvl4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4pPr>
      <a:lvl5pPr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5pPr>
      <a:lvl6pPr marL="4572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6pPr>
      <a:lvl7pPr marL="9144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7pPr>
      <a:lvl8pPr marL="13716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8pPr>
      <a:lvl9pPr marL="1828800" algn="l" rtl="0" eaLnBrk="1" fontAlgn="base" hangingPunct="1">
        <a:spcBef>
          <a:spcPct val="0"/>
        </a:spcBef>
        <a:spcAft>
          <a:spcPct val="0"/>
        </a:spcAft>
        <a:defRPr sz="2400">
          <a:solidFill>
            <a:schemeClr val="accent1"/>
          </a:solidFill>
          <a:latin typeface="Arial" panose="020B0604020202020204" pitchFamily="34" charset="0"/>
          <a:ea typeface="华文楷体" panose="02010600040101010101" pitchFamily="2" charset="-122"/>
        </a:defRPr>
      </a:lvl9pPr>
    </p:titleStyle>
    <p:bodyStyle>
      <a:lvl1pPr algn="l" rtl="0" eaLnBrk="1" fontAlgn="base" hangingPunct="1">
        <a:spcBef>
          <a:spcPct val="20000"/>
        </a:spcBef>
        <a:spcAft>
          <a:spcPct val="20000"/>
        </a:spcAft>
        <a:buClr>
          <a:schemeClr val="accent1"/>
        </a:buClr>
        <a:buFont typeface="Wingdings" panose="05000000000000000000" pitchFamily="2" charset="2"/>
        <a:defRPr sz="1400" b="1">
          <a:solidFill>
            <a:schemeClr val="accent1"/>
          </a:solidFill>
          <a:latin typeface="+mn-lt"/>
          <a:ea typeface="+mn-ea"/>
          <a:cs typeface="+mn-cs"/>
        </a:defRPr>
      </a:lvl1pPr>
      <a:lvl2pPr marL="1905" algn="l" rtl="0" eaLnBrk="1" fontAlgn="base" hangingPunct="1">
        <a:spcBef>
          <a:spcPct val="20000"/>
        </a:spcBef>
        <a:spcAft>
          <a:spcPct val="20000"/>
        </a:spcAft>
        <a:buClr>
          <a:schemeClr val="accent1"/>
        </a:buClr>
        <a:buFont typeface="Wingdings" panose="05000000000000000000" pitchFamily="2" charset="2"/>
        <a:defRPr sz="1400">
          <a:solidFill>
            <a:schemeClr val="tx1"/>
          </a:solidFill>
          <a:latin typeface="+mn-lt"/>
          <a:ea typeface="+mn-ea"/>
        </a:defRPr>
      </a:lvl2pPr>
      <a:lvl3pPr marL="182880" indent="-179705" algn="l" rtl="0" eaLnBrk="1" fontAlgn="base" hangingPunct="1">
        <a:spcBef>
          <a:spcPct val="20000"/>
        </a:spcBef>
        <a:spcAft>
          <a:spcPct val="20000"/>
        </a:spcAft>
        <a:buClr>
          <a:schemeClr val="accent1"/>
        </a:buClr>
        <a:buFont typeface="Wingdings" panose="05000000000000000000" pitchFamily="2" charset="2"/>
        <a:buChar char="§"/>
        <a:defRPr sz="1400">
          <a:solidFill>
            <a:schemeClr val="tx1"/>
          </a:solidFill>
          <a:latin typeface="+mn-lt"/>
          <a:ea typeface="+mn-ea"/>
        </a:defRPr>
      </a:lvl3pPr>
      <a:lvl4pPr marL="351155" indent="-167005" algn="l" rtl="0" eaLnBrk="1" fontAlgn="base" hangingPunct="1">
        <a:spcBef>
          <a:spcPct val="20000"/>
        </a:spcBef>
        <a:spcAft>
          <a:spcPct val="20000"/>
        </a:spcAft>
        <a:buClr>
          <a:schemeClr val="accent1"/>
        </a:buClr>
        <a:buFont typeface="Arial" panose="020B0604020202020204" pitchFamily="34" charset="0"/>
        <a:buChar char="–"/>
        <a:defRPr sz="1400">
          <a:solidFill>
            <a:schemeClr val="tx1"/>
          </a:solidFill>
          <a:latin typeface="+mn-lt"/>
          <a:ea typeface="+mn-ea"/>
        </a:defRPr>
      </a:lvl4pPr>
      <a:lvl5pPr marL="5416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5pPr>
      <a:lvl6pPr marL="9988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6pPr>
      <a:lvl7pPr marL="14560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7pPr>
      <a:lvl8pPr marL="19132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8pPr>
      <a:lvl9pPr marL="2370455" indent="-189230" algn="l" rtl="0" eaLnBrk="1" fontAlgn="base" hangingPunct="1">
        <a:spcBef>
          <a:spcPct val="20000"/>
        </a:spcBef>
        <a:spcAft>
          <a:spcPct val="0"/>
        </a:spcAft>
        <a:buClr>
          <a:schemeClr val="accent1"/>
        </a:buClr>
        <a:buFont typeface="Arial" panose="020B0604020202020204" pitchFamily="34" charset="0"/>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文本占位符 5"/>
          <p:cNvSpPr>
            <a:spLocks noGrp="1"/>
          </p:cNvSpPr>
          <p:nvPr>
            <p:ph type="body" idx="1"/>
          </p:nvPr>
        </p:nvSpPr>
        <p:spPr>
          <a:xfrm>
            <a:off x="479322" y="1117605"/>
            <a:ext cx="11120561" cy="49760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矩形 9"/>
          <p:cNvSpPr/>
          <p:nvPr/>
        </p:nvSpPr>
        <p:spPr>
          <a:xfrm>
            <a:off x="0" y="6766561"/>
            <a:ext cx="12192000" cy="914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userDrawn="1"/>
        </p:nvSpPr>
        <p:spPr bwMode="auto">
          <a:xfrm>
            <a:off x="0" y="-3812"/>
            <a:ext cx="340383" cy="772274"/>
          </a:xfrm>
          <a:prstGeom prst="rect">
            <a:avLst/>
          </a:prstGeom>
          <a:solidFill>
            <a:srgbClr val="004098"/>
          </a:solidFill>
          <a:ln w="0">
            <a:noFill/>
            <a:prstDash val="solid"/>
            <a:round/>
          </a:ln>
        </p:spPr>
        <p:txBody>
          <a:bodyPr rot="0" spcFirstLastPara="0" vert="horz" wrap="square" lIns="91440" tIns="45720" rIns="91440" bIns="45720" numCol="1" spcCol="0" rtlCol="0" fromWordArt="0" anchor="t"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kumimoji="1" lang="zh-CN" altLang="en-US">
              <a:latin typeface="微软雅黑" panose="020B0503020204020204" pitchFamily="34" charset="-122"/>
              <a:ea typeface="微软雅黑" panose="020B0503020204020204" pitchFamily="34" charset="-122"/>
            </a:endParaRPr>
          </a:p>
        </p:txBody>
      </p:sp>
      <p:cxnSp>
        <p:nvCxnSpPr>
          <p:cNvPr id="9" name="直线连接符 98"/>
          <p:cNvCxnSpPr/>
          <p:nvPr userDrawn="1"/>
        </p:nvCxnSpPr>
        <p:spPr>
          <a:xfrm>
            <a:off x="0" y="768462"/>
            <a:ext cx="12192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日期占位符 3"/>
          <p:cNvSpPr>
            <a:spLocks noGrp="1"/>
          </p:cNvSpPr>
          <p:nvPr>
            <p:ph type="dt" sz="half" idx="2"/>
          </p:nvPr>
        </p:nvSpPr>
        <p:spPr>
          <a:xfrm>
            <a:off x="479322" y="6356350"/>
            <a:ext cx="3102078"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9C315260-2423-46BE-918F-5D9729F8FD08}" type="datetime1">
              <a:rPr lang="zh-CN" altLang="en-US" smtClean="0"/>
              <a:t>2024/12/3</a:t>
            </a:fld>
            <a:endParaRPr lang="zh-CN" altLang="en-US"/>
          </a:p>
        </p:txBody>
      </p:sp>
      <p:sp>
        <p:nvSpPr>
          <p:cNvPr id="12"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r>
              <a:rPr lang="zh-CN" altLang="en-US"/>
              <a:t>上海交通大学</a:t>
            </a:r>
            <a:r>
              <a:rPr lang="en-US" altLang="zh-CN"/>
              <a:t>--</a:t>
            </a:r>
            <a:r>
              <a:rPr lang="zh-CN" altLang="en-US"/>
              <a:t>计算机科学导论</a:t>
            </a:r>
            <a:r>
              <a:rPr lang="en-US" altLang="zh-CN"/>
              <a:t>--</a:t>
            </a:r>
            <a:r>
              <a:rPr lang="zh-CN" altLang="en-US"/>
              <a:t>计算机导论</a:t>
            </a:r>
          </a:p>
        </p:txBody>
      </p:sp>
      <p:sp>
        <p:nvSpPr>
          <p:cNvPr id="13" name="灯片编号占位符 5"/>
          <p:cNvSpPr>
            <a:spLocks noGrp="1"/>
          </p:cNvSpPr>
          <p:nvPr>
            <p:ph type="sldNum" sz="quarter" idx="4"/>
          </p:nvPr>
        </p:nvSpPr>
        <p:spPr>
          <a:xfrm>
            <a:off x="8610599" y="6356350"/>
            <a:ext cx="2989283"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6CE905FA-BBCD-4FD4-802A-EBCB9D8662AD}" type="slidenum">
              <a:rPr lang="zh-CN" altLang="en-US" smtClean="0"/>
              <a:pPr/>
              <a:t>‹#›</a:t>
            </a:fld>
            <a:endParaRPr lang="zh-CN" altLang="en-US" dirty="0"/>
          </a:p>
        </p:txBody>
      </p:sp>
      <p:sp>
        <p:nvSpPr>
          <p:cNvPr id="2" name="标题占位符 1"/>
          <p:cNvSpPr>
            <a:spLocks noGrp="1"/>
          </p:cNvSpPr>
          <p:nvPr>
            <p:ph type="title"/>
          </p:nvPr>
        </p:nvSpPr>
        <p:spPr>
          <a:xfrm>
            <a:off x="340382" y="-3812"/>
            <a:ext cx="10273691" cy="768169"/>
          </a:xfrm>
          <a:prstGeom prst="rect">
            <a:avLst/>
          </a:prstGeom>
        </p:spPr>
        <p:txBody>
          <a:bodyPr vert="horz" lIns="91440" tIns="45720" rIns="91440" bIns="45720" rtlCol="0" anchor="ctr">
            <a:normAutofit/>
          </a:bodyPr>
          <a:lstStyle/>
          <a:p>
            <a:r>
              <a:rPr lang="zh-CN" altLang="en-US" dirty="0"/>
              <a:t>标题</a:t>
            </a:r>
          </a:p>
        </p:txBody>
      </p:sp>
    </p:spTree>
    <p:extLst>
      <p:ext uri="{BB962C8B-B14F-4D97-AF65-F5344CB8AC3E}">
        <p14:creationId xmlns:p14="http://schemas.microsoft.com/office/powerpoint/2010/main" val="103155600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lang="en-US" altLang="zh-CN" sz="2800" b="1" kern="1200" spc="300" dirty="0" smtClean="0">
          <a:solidFill>
            <a:srgbClr val="004098"/>
          </a:solidFill>
          <a:latin typeface="微软雅黑" panose="020B0503020204020204" pitchFamily="34" charset="-122"/>
          <a:ea typeface="微软雅黑" panose="020B0503020204020204" pitchFamily="34" charset="-122"/>
          <a:cs typeface="+mn-cs"/>
        </a:defRPr>
      </a:lvl1pPr>
    </p:titleStyle>
    <p:bodyStyle>
      <a:lvl1pPr marL="228600" indent="-228600" algn="l" defTabSz="914400" rtl="0" eaLnBrk="1" latinLnBrk="0" hangingPunct="1">
        <a:lnSpc>
          <a:spcPct val="120000"/>
        </a:lnSpc>
        <a:spcBef>
          <a:spcPts val="1000"/>
        </a:spcBef>
        <a:buClr>
          <a:schemeClr val="accent1"/>
        </a:buClr>
        <a:buSzPct val="100000"/>
        <a:buFont typeface="Calibri" panose="020F050202020403020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120000"/>
        </a:lnSpc>
        <a:spcBef>
          <a:spcPts val="500"/>
        </a:spcBef>
        <a:buClr>
          <a:schemeClr val="accent1"/>
        </a:buClr>
        <a:buSzPct val="50000"/>
        <a:buFont typeface="Wingdings" panose="05000000000000000000" pitchFamily="2" charset="2"/>
        <a:buChar char="l"/>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120000"/>
        </a:lnSpc>
        <a:spcBef>
          <a:spcPts val="500"/>
        </a:spcBef>
        <a:buClr>
          <a:schemeClr val="accent1"/>
        </a:buClr>
        <a:buSzPct val="50000"/>
        <a:buFont typeface="Wingdings" panose="05000000000000000000" pitchFamily="2" charset="2"/>
        <a:buChar char="u"/>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120000"/>
        </a:lnSpc>
        <a:spcBef>
          <a:spcPts val="500"/>
        </a:spcBef>
        <a:buClr>
          <a:schemeClr val="accent1"/>
        </a:buClr>
        <a:buSzPct val="100000"/>
        <a:buFont typeface="Calibri" panose="020F050202020403020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120000"/>
        </a:lnSpc>
        <a:spcBef>
          <a:spcPts val="500"/>
        </a:spcBef>
        <a:buClr>
          <a:schemeClr val="accent1"/>
        </a:buClr>
        <a:buSzPct val="100000"/>
        <a:buFont typeface="Calibri" panose="020F050202020403020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0.png"/><Relationship Id="rId10" Type="http://schemas.openxmlformats.org/officeDocument/2006/relationships/image" Target="../media/image10.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0.png"/></Relationships>
</file>

<file path=ppt/slides/_rels/slide9.xml.rels><?xml version="1.0" encoding="UTF-8" standalone="yes"?>
<Relationships xmlns="http://schemas.openxmlformats.org/package/2006/relationships"><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查看源图像">
            <a:extLst>
              <a:ext uri="{FF2B5EF4-FFF2-40B4-BE49-F238E27FC236}">
                <a16:creationId xmlns:a16="http://schemas.microsoft.com/office/drawing/2014/main" id="{56E6A505-6A4C-4829-AB35-D2DB4CBA1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98" y="298873"/>
            <a:ext cx="4480239" cy="11760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0F89067-FCB1-1408-4B84-018480D3DB51}"/>
              </a:ext>
            </a:extLst>
          </p:cNvPr>
          <p:cNvSpPr txBox="1"/>
          <p:nvPr/>
        </p:nvSpPr>
        <p:spPr>
          <a:xfrm>
            <a:off x="2805048" y="4572152"/>
            <a:ext cx="6584457" cy="1569660"/>
          </a:xfrm>
          <a:prstGeom prst="rect">
            <a:avLst/>
          </a:prstGeom>
          <a:noFill/>
        </p:spPr>
        <p:txBody>
          <a:bodyPr wrap="square">
            <a:spAutoFit/>
          </a:bodyPr>
          <a:lstStyle/>
          <a:p>
            <a:pPr algn="ctr"/>
            <a:r>
              <a:rPr lang="zh-CN" altLang="en-US" sz="3600" dirty="0">
                <a:latin typeface="Microsoft YaHei" panose="020B0503020204020204" pitchFamily="34" charset="-122"/>
                <a:ea typeface="Microsoft YaHei" panose="020B0503020204020204" pitchFamily="34" charset="-122"/>
              </a:rPr>
              <a:t>沈为</a:t>
            </a:r>
            <a:endParaRPr lang="en-US" altLang="zh-CN" sz="3600" dirty="0">
              <a:latin typeface="Microsoft YaHei" panose="020B0503020204020204" pitchFamily="34" charset="-122"/>
              <a:ea typeface="Microsoft YaHei" panose="020B0503020204020204" pitchFamily="34" charset="-122"/>
            </a:endParaRPr>
          </a:p>
          <a:p>
            <a:pPr algn="ctr"/>
            <a:endParaRPr lang="en-US" altLang="zh-CN" sz="2400" dirty="0">
              <a:solidFill>
                <a:srgbClr val="000000"/>
              </a:solidFill>
              <a:latin typeface="Microsoft YaHei" panose="020B0503020204020204" pitchFamily="34" charset="-122"/>
              <a:ea typeface="Microsoft YaHei" panose="020B0503020204020204" pitchFamily="34" charset="-122"/>
            </a:endParaRPr>
          </a:p>
          <a:p>
            <a:pPr algn="ctr"/>
            <a:r>
              <a:rPr lang="zh-CN" altLang="en-US" sz="3600" dirty="0">
                <a:latin typeface="Microsoft YaHei" panose="020B0503020204020204" pitchFamily="34" charset="-122"/>
                <a:ea typeface="Microsoft YaHei" panose="020B0503020204020204" pitchFamily="34" charset="-122"/>
              </a:rPr>
              <a:t>上海交通大学人工智能研究院</a:t>
            </a:r>
            <a:endParaRPr lang="en-US" altLang="zh-CN" sz="36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9C0295B9-4EE9-E381-DA1C-7A91EC3E029E}"/>
              </a:ext>
            </a:extLst>
          </p:cNvPr>
          <p:cNvSpPr txBox="1"/>
          <p:nvPr/>
        </p:nvSpPr>
        <p:spPr>
          <a:xfrm>
            <a:off x="3773650" y="2608045"/>
            <a:ext cx="4644700" cy="830997"/>
          </a:xfrm>
          <a:prstGeom prst="rect">
            <a:avLst/>
          </a:prstGeom>
          <a:noFill/>
        </p:spPr>
        <p:txBody>
          <a:bodyPr wrap="square">
            <a:spAutoFit/>
          </a:bodyPr>
          <a:lstStyle/>
          <a:p>
            <a:pPr algn="ctr"/>
            <a:r>
              <a:rPr lang="zh-CN" altLang="en-US" sz="4800" b="1" dirty="0">
                <a:latin typeface="Microsoft YaHei" panose="020B0503020204020204" pitchFamily="34" charset="-122"/>
                <a:ea typeface="Microsoft YaHei" panose="020B0503020204020204" pitchFamily="34" charset="-122"/>
              </a:rPr>
              <a:t>图像拼接</a:t>
            </a:r>
            <a:endParaRPr lang="en-US" sz="4800" b="1"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614044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4C78F2-A612-DC50-C55A-608E77463A26}"/>
              </a:ext>
            </a:extLst>
          </p:cNvPr>
          <p:cNvSpPr/>
          <p:nvPr/>
        </p:nvSpPr>
        <p:spPr>
          <a:xfrm>
            <a:off x="3174587" y="2577358"/>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altLang="zh-CN"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2" name="Rectangle 2">
            <a:extLst>
              <a:ext uri="{FF2B5EF4-FFF2-40B4-BE49-F238E27FC236}">
                <a16:creationId xmlns:a16="http://schemas.microsoft.com/office/drawing/2014/main" id="{7C75FD9F-4DC4-11B4-B085-5564C3CAFA02}"/>
              </a:ext>
            </a:extLst>
          </p:cNvPr>
          <p:cNvSpPr/>
          <p:nvPr/>
        </p:nvSpPr>
        <p:spPr>
          <a:xfrm>
            <a:off x="3174587" y="3572219"/>
            <a:ext cx="779371" cy="659219"/>
          </a:xfrm>
          <a:prstGeom prst="rect">
            <a:avLst/>
          </a:prstGeom>
          <a:solidFill>
            <a:srgbClr val="C03228"/>
          </a:solidFill>
          <a:ln w="50800">
            <a:solidFill>
              <a:schemeClr val="bg1">
                <a:lumMod val="65000"/>
              </a:schemeClr>
            </a:solidFill>
          </a:ln>
        </p:spPr>
        <p:txBody>
          <a:bodyPr wrap="square">
            <a:spAutoFit/>
          </a:bodyPr>
          <a:lstStyle/>
          <a:p>
            <a:pPr algn="ctr">
              <a:lnSpc>
                <a:spcPct val="110000"/>
              </a:lnSpc>
              <a:defRPr/>
            </a:pPr>
            <a:r>
              <a:rPr lang="en-US" altLang="zh-CN" sz="3600" b="1" dirty="0">
                <a:solidFill>
                  <a:schemeClr val="bg1"/>
                </a:solidFill>
                <a:latin typeface="微软雅黑" panose="020B0503020204020204" pitchFamily="34" charset="-122"/>
                <a:ea typeface="微软雅黑" panose="020B0503020204020204" pitchFamily="34" charset="-122"/>
              </a:rPr>
              <a:t>3</a:t>
            </a:r>
            <a:endParaRPr sz="2400" b="1" dirty="0">
              <a:solidFill>
                <a:schemeClr val="bg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简介</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图像变换</a:t>
              </a:r>
            </a:p>
          </p:txBody>
        </p:sp>
      </p:grpSp>
      <p:grpSp>
        <p:nvGrpSpPr>
          <p:cNvPr id="40" name="组 29"/>
          <p:cNvGrpSpPr/>
          <p:nvPr/>
        </p:nvGrpSpPr>
        <p:grpSpPr>
          <a:xfrm>
            <a:off x="4220262" y="3579121"/>
            <a:ext cx="4892591" cy="657875"/>
            <a:chOff x="2644977" y="1673730"/>
            <a:chExt cx="4892590" cy="657874"/>
          </a:xfrm>
        </p:grpSpPr>
        <p:sp>
          <p:nvSpPr>
            <p:cNvPr id="41" name="矩形 40"/>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rgbClr val="003679"/>
                  </a:solidFill>
                  <a:latin typeface="微软雅黑" panose="020B0503020204020204" pitchFamily="34" charset="-122"/>
                  <a:ea typeface="微软雅黑" panose="020B0503020204020204" pitchFamily="34" charset="-122"/>
                  <a:sym typeface="+mn-ea"/>
                </a:rPr>
                <a:t>图像拼接</a:t>
              </a:r>
            </a:p>
          </p:txBody>
        </p:sp>
      </p:grpSp>
    </p:spTree>
    <p:extLst>
      <p:ext uri="{BB962C8B-B14F-4D97-AF65-F5344CB8AC3E}">
        <p14:creationId xmlns:p14="http://schemas.microsoft.com/office/powerpoint/2010/main" val="2382514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8008C-C432-DBCB-5205-FBA5370C5CC6}"/>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9EC56BCE-60F2-38CD-B5B5-7F23DB707324}"/>
              </a:ext>
            </a:extLst>
          </p:cNvPr>
          <p:cNvSpPr>
            <a:spLocks noGrp="1" noChangeArrowheads="1"/>
          </p:cNvSpPr>
          <p:nvPr>
            <p:ph type="title"/>
          </p:nvPr>
        </p:nvSpPr>
        <p:spPr/>
        <p:txBody>
          <a:bodyPr>
            <a:normAutofit/>
          </a:bodyPr>
          <a:lstStyle/>
          <a:p>
            <a:r>
              <a:rPr lang="zh-CN" altLang="en-US" dirty="0"/>
              <a:t>图像拼接</a:t>
            </a:r>
            <a:r>
              <a:rPr lang="en-US" altLang="zh-CN" dirty="0"/>
              <a:t>——</a:t>
            </a:r>
            <a:r>
              <a:rPr lang="zh-CN" altLang="en-US" sz="2800" spc="300" dirty="0">
                <a:latin typeface="微软雅黑" panose="020B0503020204020204" pitchFamily="34" charset="-122"/>
                <a:ea typeface="微软雅黑" panose="020B0503020204020204" pitchFamily="34" charset="-122"/>
              </a:rPr>
              <a:t>计算变换矩阵</a:t>
            </a:r>
            <a:endParaRPr lang="zh-CN" altLang="en-US" dirty="0"/>
          </a:p>
        </p:txBody>
      </p:sp>
      <p:sp>
        <p:nvSpPr>
          <p:cNvPr id="13" name="灯片编号占位符 12">
            <a:extLst>
              <a:ext uri="{FF2B5EF4-FFF2-40B4-BE49-F238E27FC236}">
                <a16:creationId xmlns:a16="http://schemas.microsoft.com/office/drawing/2014/main" id="{40F812E6-98C6-E5AA-5F5D-8D37624FD57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2" name="TextBox 1">
            <a:extLst>
              <a:ext uri="{FF2B5EF4-FFF2-40B4-BE49-F238E27FC236}">
                <a16:creationId xmlns:a16="http://schemas.microsoft.com/office/drawing/2014/main" id="{7E1708CE-8901-73D0-AA89-0DCAC10C8036}"/>
              </a:ext>
            </a:extLst>
          </p:cNvPr>
          <p:cNvSpPr txBox="1"/>
          <p:nvPr/>
        </p:nvSpPr>
        <p:spPr>
          <a:xfrm>
            <a:off x="488065" y="1038758"/>
            <a:ext cx="10004288" cy="46820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计算特征点对的对应关系</a:t>
            </a:r>
          </a:p>
        </p:txBody>
      </p:sp>
      <p:pic>
        <p:nvPicPr>
          <p:cNvPr id="5" name="图片 4">
            <a:extLst>
              <a:ext uri="{FF2B5EF4-FFF2-40B4-BE49-F238E27FC236}">
                <a16:creationId xmlns:a16="http://schemas.microsoft.com/office/drawing/2014/main" id="{CE2C7826-7761-9BEE-19B1-A7959F69B6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781364"/>
            <a:ext cx="7772400" cy="3935531"/>
          </a:xfrm>
          <a:prstGeom prst="rect">
            <a:avLst/>
          </a:prstGeom>
        </p:spPr>
      </p:pic>
    </p:spTree>
    <p:extLst>
      <p:ext uri="{BB962C8B-B14F-4D97-AF65-F5344CB8AC3E}">
        <p14:creationId xmlns:p14="http://schemas.microsoft.com/office/powerpoint/2010/main" val="2610699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5FE5F-EFE0-B4CD-1D4E-EBB047448DBD}"/>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5BA6C106-8235-E4BA-8C3C-6301E0308D09}"/>
              </a:ext>
            </a:extLst>
          </p:cNvPr>
          <p:cNvSpPr>
            <a:spLocks noGrp="1" noChangeArrowheads="1"/>
          </p:cNvSpPr>
          <p:nvPr>
            <p:ph type="title"/>
          </p:nvPr>
        </p:nvSpPr>
        <p:spPr/>
        <p:txBody>
          <a:bodyPr>
            <a:normAutofit/>
          </a:bodyPr>
          <a:lstStyle/>
          <a:p>
            <a:r>
              <a:rPr lang="zh-CN" altLang="en-US" dirty="0"/>
              <a:t>图像拼接</a:t>
            </a:r>
            <a:r>
              <a:rPr lang="en-US" altLang="zh-CN" dirty="0"/>
              <a:t>——</a:t>
            </a:r>
            <a:r>
              <a:rPr lang="zh-CN" altLang="en-US" sz="2800" spc="300" dirty="0">
                <a:latin typeface="微软雅黑" panose="020B0503020204020204" pitchFamily="34" charset="-122"/>
                <a:ea typeface="微软雅黑" panose="020B0503020204020204" pitchFamily="34" charset="-122"/>
              </a:rPr>
              <a:t>计算变换矩阵</a:t>
            </a:r>
            <a:endParaRPr lang="zh-CN" altLang="en-US" dirty="0"/>
          </a:p>
        </p:txBody>
      </p:sp>
      <p:sp>
        <p:nvSpPr>
          <p:cNvPr id="13" name="灯片编号占位符 12">
            <a:extLst>
              <a:ext uri="{FF2B5EF4-FFF2-40B4-BE49-F238E27FC236}">
                <a16:creationId xmlns:a16="http://schemas.microsoft.com/office/drawing/2014/main" id="{83AB454F-E721-38C3-A467-F4B4D2A1DF9A}"/>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886A4E0-B293-688A-79B8-73F1C45A9305}"/>
                  </a:ext>
                </a:extLst>
              </p:cNvPr>
              <p:cNvSpPr txBox="1"/>
              <p:nvPr/>
            </p:nvSpPr>
            <p:spPr>
              <a:xfrm>
                <a:off x="488065" y="1038758"/>
                <a:ext cx="10004288"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假设点</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𝒑</m:t>
                    </m:r>
                    <m:r>
                      <a:rPr lang="en-US" altLang="zh-CN" sz="2400" b="1" i="1" spc="300" smtClean="0">
                        <a:solidFill>
                          <a:srgbClr val="004098"/>
                        </a:solidFill>
                        <a:latin typeface="Cambria Math" panose="02040503050406030204" pitchFamily="18" charset="0"/>
                        <a:ea typeface="微软雅黑" panose="020B0503020204020204" pitchFamily="34" charset="-122"/>
                      </a:rPr>
                      <m:t>=(</m:t>
                    </m:r>
                    <m:r>
                      <a:rPr lang="en-US" altLang="zh-CN" sz="2400" b="1" i="1" spc="300" smtClean="0">
                        <a:solidFill>
                          <a:srgbClr val="004098"/>
                        </a:solidFill>
                        <a:latin typeface="Cambria Math" panose="02040503050406030204" pitchFamily="18" charset="0"/>
                        <a:ea typeface="微软雅黑" panose="020B0503020204020204" pitchFamily="34" charset="-122"/>
                      </a:rPr>
                      <m:t>𝒙</m:t>
                    </m:r>
                    <m:r>
                      <a:rPr lang="en-US" altLang="zh-CN" sz="2400" b="1" i="1" spc="300" smtClean="0">
                        <a:solidFill>
                          <a:srgbClr val="004098"/>
                        </a:solidFill>
                        <a:latin typeface="Cambria Math" panose="02040503050406030204" pitchFamily="18" charset="0"/>
                        <a:ea typeface="微软雅黑" panose="020B0503020204020204" pitchFamily="34" charset="-122"/>
                      </a:rPr>
                      <m:t>,</m:t>
                    </m:r>
                    <m:r>
                      <a:rPr lang="en-US" altLang="zh-CN" sz="2400" b="1" i="1" spc="300" smtClean="0">
                        <a:solidFill>
                          <a:srgbClr val="004098"/>
                        </a:solidFill>
                        <a:latin typeface="Cambria Math" panose="02040503050406030204" pitchFamily="18" charset="0"/>
                        <a:ea typeface="微软雅黑" panose="020B0503020204020204" pitchFamily="34" charset="-122"/>
                      </a:rPr>
                      <m:t>𝒚</m:t>
                    </m:r>
                    <m:r>
                      <a:rPr lang="en-US" altLang="zh-CN" sz="2400" b="1" i="1" spc="300" smtClean="0">
                        <a:solidFill>
                          <a:srgbClr val="004098"/>
                        </a:solidFill>
                        <a:latin typeface="Cambria Math" panose="02040503050406030204" pitchFamily="18" charset="0"/>
                        <a:ea typeface="微软雅黑" panose="020B0503020204020204" pitchFamily="34" charset="-122"/>
                      </a:rPr>
                      <m:t>,</m:t>
                    </m:r>
                    <m:r>
                      <a:rPr lang="en-US" altLang="zh-CN" sz="2400" b="1" i="1" spc="300" smtClean="0">
                        <a:solidFill>
                          <a:srgbClr val="004098"/>
                        </a:solidFill>
                        <a:latin typeface="Cambria Math" panose="02040503050406030204" pitchFamily="18" charset="0"/>
                        <a:ea typeface="微软雅黑" panose="020B0503020204020204" pitchFamily="34" charset="-122"/>
                      </a:rPr>
                      <m:t>𝟏</m:t>
                    </m:r>
                    <m:r>
                      <a:rPr lang="en-US" altLang="zh-CN" sz="2400" b="1" i="1" spc="300" smtClean="0">
                        <a:solidFill>
                          <a:srgbClr val="004098"/>
                        </a:solidFill>
                        <a:latin typeface="Cambria Math" panose="02040503050406030204" pitchFamily="18" charset="0"/>
                        <a:ea typeface="微软雅黑" panose="020B0503020204020204" pitchFamily="34" charset="-122"/>
                      </a:rPr>
                      <m:t>)</m:t>
                    </m:r>
                  </m:oMath>
                </a14:m>
                <a:r>
                  <a:rPr lang="zh-CN" altLang="en-US" sz="2400" b="1" spc="300" dirty="0">
                    <a:solidFill>
                      <a:srgbClr val="004098"/>
                    </a:solidFill>
                    <a:latin typeface="微软雅黑" panose="020B0503020204020204" pitchFamily="34" charset="-122"/>
                    <a:ea typeface="微软雅黑" panose="020B0503020204020204" pitchFamily="34" charset="-122"/>
                  </a:rPr>
                  <a:t>与</a:t>
                </a:r>
                <a14:m>
                  <m:oMath xmlns:m="http://schemas.openxmlformats.org/officeDocument/2006/math">
                    <m:sSup>
                      <m:sSupPr>
                        <m:ctrlPr>
                          <a:rPr lang="en-US" altLang="zh-CN" sz="2400" b="1" i="1" spc="300" dirty="0" smtClean="0">
                            <a:solidFill>
                              <a:srgbClr val="004098"/>
                            </a:solidFill>
                            <a:latin typeface="Cambria Math" panose="02040503050406030204" pitchFamily="18" charset="0"/>
                            <a:ea typeface="微软雅黑" panose="020B0503020204020204" pitchFamily="34" charset="-122"/>
                          </a:rPr>
                        </m:ctrlPr>
                      </m:sSupPr>
                      <m:e>
                        <m:r>
                          <a:rPr lang="en-US" altLang="zh-CN" sz="2400" b="1" i="1" spc="300" dirty="0" smtClean="0">
                            <a:solidFill>
                              <a:srgbClr val="004098"/>
                            </a:solidFill>
                            <a:latin typeface="Cambria Math" panose="02040503050406030204" pitchFamily="18" charset="0"/>
                            <a:ea typeface="微软雅黑" panose="020B0503020204020204" pitchFamily="34" charset="-122"/>
                          </a:rPr>
                          <m:t>𝒑</m:t>
                        </m:r>
                      </m:e>
                      <m:sup>
                        <m:r>
                          <a:rPr lang="en-US" altLang="zh-CN" sz="2400" b="1" i="1" spc="300" dirty="0" smtClean="0">
                            <a:solidFill>
                              <a:srgbClr val="004098"/>
                            </a:solidFill>
                            <a:latin typeface="Cambria Math" panose="02040503050406030204" pitchFamily="18" charset="0"/>
                            <a:ea typeface="微软雅黑" panose="020B0503020204020204" pitchFamily="34" charset="-122"/>
                          </a:rPr>
                          <m:t>′</m:t>
                        </m:r>
                      </m:sup>
                    </m:sSup>
                    <m:r>
                      <a:rPr lang="en-US" altLang="zh-CN" sz="2400" b="1" i="1" spc="300" dirty="0" smtClean="0">
                        <a:solidFill>
                          <a:srgbClr val="004098"/>
                        </a:solidFill>
                        <a:latin typeface="Cambria Math" panose="02040503050406030204" pitchFamily="18" charset="0"/>
                        <a:ea typeface="微软雅黑" panose="020B0503020204020204" pitchFamily="34" charset="-122"/>
                      </a:rPr>
                      <m:t>=(</m:t>
                    </m:r>
                    <m:sSup>
                      <m:sSupPr>
                        <m:ctrlPr>
                          <a:rPr lang="en-US" altLang="zh-CN" sz="2400" b="1" i="1" spc="300" dirty="0">
                            <a:solidFill>
                              <a:srgbClr val="004098"/>
                            </a:solidFill>
                            <a:latin typeface="Cambria Math" panose="02040503050406030204" pitchFamily="18" charset="0"/>
                            <a:ea typeface="微软雅黑" panose="020B0503020204020204" pitchFamily="34" charset="-122"/>
                          </a:rPr>
                        </m:ctrlPr>
                      </m:sSupPr>
                      <m:e>
                        <m:r>
                          <a:rPr lang="en-US" altLang="zh-CN" sz="2400" b="1" i="1" spc="300" dirty="0" smtClean="0">
                            <a:solidFill>
                              <a:srgbClr val="004098"/>
                            </a:solidFill>
                            <a:latin typeface="Cambria Math" panose="02040503050406030204" pitchFamily="18" charset="0"/>
                            <a:ea typeface="微软雅黑" panose="020B0503020204020204" pitchFamily="34" charset="-122"/>
                          </a:rPr>
                          <m:t>𝒙</m:t>
                        </m:r>
                      </m:e>
                      <m:sup>
                        <m:r>
                          <a:rPr lang="en-US" altLang="zh-CN" sz="2400" b="1" i="1" spc="300" dirty="0">
                            <a:solidFill>
                              <a:srgbClr val="004098"/>
                            </a:solidFill>
                            <a:latin typeface="Cambria Math" panose="02040503050406030204" pitchFamily="18" charset="0"/>
                            <a:ea typeface="微软雅黑" panose="020B0503020204020204" pitchFamily="34" charset="-122"/>
                          </a:rPr>
                          <m:t>′</m:t>
                        </m:r>
                      </m:sup>
                    </m:sSup>
                    <m:r>
                      <a:rPr lang="en-US" altLang="zh-CN" sz="2400" b="1" i="1" spc="300" dirty="0" smtClean="0">
                        <a:solidFill>
                          <a:srgbClr val="004098"/>
                        </a:solidFill>
                        <a:latin typeface="Cambria Math" panose="02040503050406030204" pitchFamily="18" charset="0"/>
                        <a:ea typeface="微软雅黑" panose="020B0503020204020204" pitchFamily="34" charset="-122"/>
                      </a:rPr>
                      <m:t>,</m:t>
                    </m:r>
                    <m:sSup>
                      <m:sSupPr>
                        <m:ctrlPr>
                          <a:rPr lang="en-US" altLang="zh-CN" sz="2400" b="1" i="1" spc="300" dirty="0">
                            <a:solidFill>
                              <a:srgbClr val="004098"/>
                            </a:solidFill>
                            <a:latin typeface="Cambria Math" panose="02040503050406030204" pitchFamily="18" charset="0"/>
                            <a:ea typeface="微软雅黑" panose="020B0503020204020204" pitchFamily="34" charset="-122"/>
                          </a:rPr>
                        </m:ctrlPr>
                      </m:sSupPr>
                      <m:e>
                        <m:r>
                          <a:rPr lang="en-US" altLang="zh-CN" sz="2400" b="1" i="1" spc="300" dirty="0" smtClean="0">
                            <a:solidFill>
                              <a:srgbClr val="004098"/>
                            </a:solidFill>
                            <a:latin typeface="Cambria Math" panose="02040503050406030204" pitchFamily="18" charset="0"/>
                            <a:ea typeface="微软雅黑" panose="020B0503020204020204" pitchFamily="34" charset="-122"/>
                          </a:rPr>
                          <m:t>𝒚</m:t>
                        </m:r>
                      </m:e>
                      <m:sup>
                        <m:r>
                          <a:rPr lang="en-US" altLang="zh-CN" sz="2400" b="1" i="1" spc="300" dirty="0">
                            <a:solidFill>
                              <a:srgbClr val="004098"/>
                            </a:solidFill>
                            <a:latin typeface="Cambria Math" panose="02040503050406030204" pitchFamily="18" charset="0"/>
                            <a:ea typeface="微软雅黑" panose="020B0503020204020204" pitchFamily="34" charset="-122"/>
                          </a:rPr>
                          <m:t>′</m:t>
                        </m:r>
                      </m:sup>
                    </m:sSup>
                    <m:r>
                      <a:rPr lang="en-US" altLang="zh-CN" sz="2400" b="1" i="1" spc="300" dirty="0" smtClean="0">
                        <a:solidFill>
                          <a:srgbClr val="004098"/>
                        </a:solidFill>
                        <a:latin typeface="Cambria Math" panose="02040503050406030204" pitchFamily="18" charset="0"/>
                        <a:ea typeface="微软雅黑" panose="020B0503020204020204" pitchFamily="34" charset="-122"/>
                      </a:rPr>
                      <m:t>,</m:t>
                    </m:r>
                    <m:r>
                      <a:rPr lang="en-US" altLang="zh-CN" sz="2400" b="1" i="1" spc="300" dirty="0" smtClean="0">
                        <a:solidFill>
                          <a:srgbClr val="004098"/>
                        </a:solidFill>
                        <a:latin typeface="Cambria Math" panose="02040503050406030204" pitchFamily="18" charset="0"/>
                        <a:ea typeface="微软雅黑" panose="020B0503020204020204" pitchFamily="34" charset="-122"/>
                      </a:rPr>
                      <m:t>𝟏</m:t>
                    </m:r>
                    <m:r>
                      <a:rPr lang="en-US" altLang="zh-CN" sz="2400" b="1" i="1" spc="300" dirty="0" smtClean="0">
                        <a:solidFill>
                          <a:srgbClr val="004098"/>
                        </a:solidFill>
                        <a:latin typeface="Cambria Math" panose="02040503050406030204" pitchFamily="18" charset="0"/>
                        <a:ea typeface="微软雅黑" panose="020B0503020204020204" pitchFamily="34" charset="-122"/>
                      </a:rPr>
                      <m:t>)</m:t>
                    </m:r>
                  </m:oMath>
                </a14:m>
                <a:r>
                  <a:rPr lang="zh-CN" altLang="en-US" sz="2400" b="1" spc="300" dirty="0">
                    <a:solidFill>
                      <a:srgbClr val="004098"/>
                    </a:solidFill>
                    <a:latin typeface="微软雅黑" panose="020B0503020204020204" pitchFamily="34" charset="-122"/>
                    <a:ea typeface="微软雅黑" panose="020B0503020204020204" pitchFamily="34" charset="-122"/>
                  </a:rPr>
                  <a:t>匹配，有</a:t>
                </a:r>
                <a14:m>
                  <m:oMath xmlns:m="http://schemas.openxmlformats.org/officeDocument/2006/math">
                    <m:r>
                      <a:rPr lang="en-US" altLang="zh-CN" sz="2400" b="1" i="1" spc="300" dirty="0" smtClean="0">
                        <a:solidFill>
                          <a:srgbClr val="004098"/>
                        </a:solidFill>
                        <a:latin typeface="Cambria Math" panose="02040503050406030204" pitchFamily="18" charset="0"/>
                        <a:ea typeface="微软雅黑" panose="020B0503020204020204" pitchFamily="34" charset="-122"/>
                      </a:rPr>
                      <m:t>𝒑</m:t>
                    </m:r>
                    <m:r>
                      <a:rPr lang="en-US" altLang="zh-CN" sz="2400" b="1" i="1" spc="300" dirty="0" smtClean="0">
                        <a:solidFill>
                          <a:srgbClr val="004098"/>
                        </a:solidFill>
                        <a:latin typeface="Cambria Math" panose="02040503050406030204" pitchFamily="18" charset="0"/>
                        <a:ea typeface="微软雅黑" panose="020B0503020204020204" pitchFamily="34" charset="-122"/>
                      </a:rPr>
                      <m:t>=</m:t>
                    </m:r>
                    <m:r>
                      <a:rPr lang="en-US" altLang="zh-CN" sz="2400" b="1" i="1" spc="300" dirty="0" smtClean="0">
                        <a:solidFill>
                          <a:srgbClr val="004098"/>
                        </a:solidFill>
                        <a:latin typeface="Cambria Math" panose="02040503050406030204" pitchFamily="18" charset="0"/>
                        <a:ea typeface="微软雅黑" panose="020B0503020204020204" pitchFamily="34" charset="-122"/>
                      </a:rPr>
                      <m:t>𝑻</m:t>
                    </m:r>
                    <m:sSup>
                      <m:sSupPr>
                        <m:ctrlPr>
                          <a:rPr lang="en-US" altLang="zh-CN" sz="2400" b="1" i="1" spc="300" dirty="0">
                            <a:solidFill>
                              <a:srgbClr val="004098"/>
                            </a:solidFill>
                            <a:latin typeface="Cambria Math" panose="02040503050406030204" pitchFamily="18" charset="0"/>
                            <a:ea typeface="微软雅黑" panose="020B0503020204020204" pitchFamily="34" charset="-122"/>
                          </a:rPr>
                        </m:ctrlPr>
                      </m:sSupPr>
                      <m:e>
                        <m:r>
                          <a:rPr lang="en-US" altLang="zh-CN" sz="2400" b="1" i="1" spc="300" dirty="0">
                            <a:solidFill>
                              <a:srgbClr val="004098"/>
                            </a:solidFill>
                            <a:latin typeface="Cambria Math" panose="02040503050406030204" pitchFamily="18" charset="0"/>
                            <a:ea typeface="微软雅黑" panose="020B0503020204020204" pitchFamily="34" charset="-122"/>
                          </a:rPr>
                          <m:t>𝒑</m:t>
                        </m:r>
                      </m:e>
                      <m:sup>
                        <m:r>
                          <a:rPr lang="en-US" altLang="zh-CN" sz="2400" b="1" i="1" spc="300" dirty="0">
                            <a:solidFill>
                              <a:srgbClr val="004098"/>
                            </a:solidFill>
                            <a:latin typeface="Cambria Math" panose="02040503050406030204" pitchFamily="18" charset="0"/>
                            <a:ea typeface="微软雅黑" panose="020B0503020204020204" pitchFamily="34" charset="-122"/>
                          </a:rPr>
                          <m:t>′</m:t>
                        </m:r>
                      </m:sup>
                    </m:sSup>
                  </m:oMath>
                </a14:m>
                <a:r>
                  <a:rPr lang="zh-CN" altLang="en-US" sz="2400" b="1" spc="300" dirty="0">
                    <a:solidFill>
                      <a:srgbClr val="004098"/>
                    </a:solidFill>
                    <a:latin typeface="微软雅黑" panose="020B0503020204020204" pitchFamily="34" charset="-122"/>
                    <a:ea typeface="微软雅黑" panose="020B0503020204020204" pitchFamily="34" charset="-122"/>
                  </a:rPr>
                  <a:t>，即</a:t>
                </a:r>
              </a:p>
            </p:txBody>
          </p:sp>
        </mc:Choice>
        <mc:Fallback xmlns="">
          <p:sp>
            <p:nvSpPr>
              <p:cNvPr id="2" name="TextBox 1">
                <a:extLst>
                  <a:ext uri="{FF2B5EF4-FFF2-40B4-BE49-F238E27FC236}">
                    <a16:creationId xmlns:a16="http://schemas.microsoft.com/office/drawing/2014/main" id="{1886A4E0-B293-688A-79B8-73F1C45A9305}"/>
                  </a:ext>
                </a:extLst>
              </p:cNvPr>
              <p:cNvSpPr txBox="1">
                <a:spLocks noRot="1" noChangeAspect="1" noMove="1" noResize="1" noEditPoints="1" noAdjustHandles="1" noChangeArrowheads="1" noChangeShapeType="1" noTextEdit="1"/>
              </p:cNvSpPr>
              <p:nvPr/>
            </p:nvSpPr>
            <p:spPr>
              <a:xfrm>
                <a:off x="488065" y="1038758"/>
                <a:ext cx="10004288" cy="461665"/>
              </a:xfrm>
              <a:prstGeom prst="rect">
                <a:avLst/>
              </a:prstGeom>
              <a:blipFill>
                <a:blip r:embed="rId5"/>
                <a:stretch>
                  <a:fillRect l="-1014"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C7E190D3-E3F9-5159-BCA0-8A527D341C36}"/>
                  </a:ext>
                </a:extLst>
              </p:cNvPr>
              <p:cNvSpPr txBox="1"/>
              <p:nvPr/>
            </p:nvSpPr>
            <p:spPr>
              <a:xfrm>
                <a:off x="3043084" y="1613188"/>
                <a:ext cx="6105832" cy="126618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m>
                            <m:mPr>
                              <m:mcs>
                                <m:mc>
                                  <m:mcPr>
                                    <m:count m:val="1"/>
                                    <m:mcJc m:val="center"/>
                                  </m:mcPr>
                                </m:mc>
                              </m:mcs>
                              <m:ctrlPr>
                                <a:rPr kumimoji="1" lang="en-US" altLang="zh-CN" sz="2400" b="0" i="1" smtClean="0">
                                  <a:latin typeface="Cambria Math" panose="02040503050406030204" pitchFamily="18" charset="0"/>
                                </a:rPr>
                              </m:ctrlPr>
                            </m:mPr>
                            <m:mr>
                              <m:e>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𝑥</m:t>
                                    </m:r>
                                  </m:e>
                                  <m:sup>
                                    <m:r>
                                      <a:rPr kumimoji="1" lang="en-US" altLang="zh-CN" sz="2400" b="0" i="1" smtClean="0">
                                        <a:latin typeface="Cambria Math" panose="02040503050406030204" pitchFamily="18" charset="0"/>
                                      </a:rPr>
                                      <m:t>′</m:t>
                                    </m:r>
                                  </m:sup>
                                </m:sSup>
                              </m:e>
                            </m:mr>
                            <m:mr>
                              <m:e>
                                <m:sSup>
                                  <m:sSupPr>
                                    <m:ctrlPr>
                                      <a:rPr kumimoji="1" lang="en-US" altLang="zh-CN" sz="2400" i="1">
                                        <a:latin typeface="Cambria Math" panose="02040503050406030204" pitchFamily="18" charset="0"/>
                                      </a:rPr>
                                    </m:ctrlPr>
                                  </m:sSupPr>
                                  <m:e>
                                    <m:r>
                                      <a:rPr kumimoji="1" lang="en-US" altLang="zh-CN" sz="2400" b="0" i="1" smtClean="0">
                                        <a:latin typeface="Cambria Math" panose="02040503050406030204" pitchFamily="18" charset="0"/>
                                      </a:rPr>
                                      <m:t>𝑦</m:t>
                                    </m:r>
                                  </m:e>
                                  <m:sup>
                                    <m:r>
                                      <a:rPr kumimoji="1" lang="en-US" altLang="zh-CN" sz="2400" i="1">
                                        <a:latin typeface="Cambria Math" panose="02040503050406030204" pitchFamily="18" charset="0"/>
                                      </a:rPr>
                                      <m:t>′</m:t>
                                    </m:r>
                                  </m:sup>
                                </m:sSup>
                              </m:e>
                            </m:mr>
                            <m:mr>
                              <m:e>
                                <m:r>
                                  <a:rPr kumimoji="1" lang="en-US" altLang="zh-CN" sz="2400" b="0" i="1" smtClean="0">
                                    <a:latin typeface="Cambria Math" panose="02040503050406030204" pitchFamily="18" charset="0"/>
                                  </a:rPr>
                                  <m:t>1</m:t>
                                </m:r>
                              </m:e>
                            </m:mr>
                          </m:m>
                        </m:e>
                      </m:d>
                      <m:r>
                        <a:rPr kumimoji="1" lang="en-US" altLang="zh-CN" sz="2400" b="0" i="1" smtClean="0">
                          <a:latin typeface="Cambria Math" panose="02040503050406030204" pitchFamily="18" charset="0"/>
                        </a:rPr>
                        <m:t>=</m:t>
                      </m:r>
                      <m:d>
                        <m:dPr>
                          <m:begChr m:val="["/>
                          <m:endChr m:val="]"/>
                          <m:ctrlPr>
                            <a:rPr kumimoji="1" lang="en-US" altLang="zh-CN" sz="2400" b="0" i="1" smtClean="0">
                              <a:latin typeface="Cambria Math" panose="02040503050406030204" pitchFamily="18" charset="0"/>
                            </a:rPr>
                          </m:ctrlPr>
                        </m:dPr>
                        <m:e>
                          <m:m>
                            <m:mPr>
                              <m:mcs>
                                <m:mc>
                                  <m:mcPr>
                                    <m:count m:val="3"/>
                                    <m:mcJc m:val="center"/>
                                  </m:mcPr>
                                </m:mc>
                              </m:mcs>
                              <m:ctrlPr>
                                <a:rPr kumimoji="1" lang="en-US" altLang="zh-CN" sz="2400" b="0" i="1" smtClean="0">
                                  <a:latin typeface="Cambria Math" panose="02040503050406030204" pitchFamily="18" charset="0"/>
                                </a:rPr>
                              </m:ctrlPr>
                            </m:mPr>
                            <m:mr>
                              <m:e>
                                <m:r>
                                  <a:rPr kumimoji="1" lang="en-US" altLang="zh-CN" sz="2400" b="0" i="1" smtClean="0">
                                    <a:latin typeface="Cambria Math" panose="02040503050406030204" pitchFamily="18" charset="0"/>
                                  </a:rPr>
                                  <m:t>𝑎</m:t>
                                </m:r>
                              </m:e>
                              <m:e>
                                <m:r>
                                  <a:rPr kumimoji="1" lang="en-US" altLang="zh-CN" sz="2400" b="0" i="1" smtClean="0">
                                    <a:latin typeface="Cambria Math" panose="02040503050406030204" pitchFamily="18" charset="0"/>
                                  </a:rPr>
                                  <m:t>𝑏</m:t>
                                </m:r>
                              </m:e>
                              <m:e>
                                <m:r>
                                  <a:rPr kumimoji="1" lang="en-US" altLang="zh-CN" sz="2400" b="0" i="1" smtClean="0">
                                    <a:latin typeface="Cambria Math" panose="02040503050406030204" pitchFamily="18" charset="0"/>
                                  </a:rPr>
                                  <m:t>𝑐</m:t>
                                </m:r>
                              </m:e>
                            </m:mr>
                            <m:mr>
                              <m:e>
                                <m:r>
                                  <a:rPr kumimoji="1" lang="en-US" altLang="zh-CN" sz="2400" b="0" i="1" smtClean="0">
                                    <a:latin typeface="Cambria Math" panose="02040503050406030204" pitchFamily="18" charset="0"/>
                                  </a:rPr>
                                  <m:t>𝑑</m:t>
                                </m:r>
                              </m:e>
                              <m:e>
                                <m:r>
                                  <a:rPr kumimoji="1" lang="en-US" altLang="zh-CN" sz="2400" b="0" i="1" smtClean="0">
                                    <a:latin typeface="Cambria Math" panose="02040503050406030204" pitchFamily="18" charset="0"/>
                                  </a:rPr>
                                  <m:t>𝑒</m:t>
                                </m:r>
                              </m:e>
                              <m:e>
                                <m:r>
                                  <a:rPr kumimoji="1" lang="en-US" altLang="zh-CN" sz="2400" b="0" i="1" smtClean="0">
                                    <a:latin typeface="Cambria Math" panose="02040503050406030204" pitchFamily="18" charset="0"/>
                                  </a:rPr>
                                  <m:t>𝑓</m:t>
                                </m:r>
                              </m:e>
                            </m:mr>
                            <m:mr>
                              <m:e>
                                <m:r>
                                  <a:rPr kumimoji="1" lang="en-US" altLang="zh-CN" sz="2400" b="0" i="1" smtClean="0">
                                    <a:latin typeface="Cambria Math" panose="02040503050406030204" pitchFamily="18" charset="0"/>
                                  </a:rPr>
                                  <m:t>𝑔</m:t>
                                </m:r>
                              </m:e>
                              <m:e>
                                <m:r>
                                  <a:rPr kumimoji="1" lang="en-US" altLang="zh-CN" sz="2400" b="0" i="1" smtClean="0">
                                    <a:latin typeface="Cambria Math" panose="02040503050406030204" pitchFamily="18" charset="0"/>
                                  </a:rPr>
                                  <m:t>h</m:t>
                                </m:r>
                              </m:e>
                              <m:e>
                                <m:r>
                                  <a:rPr kumimoji="1" lang="en-US" altLang="zh-CN" sz="2400" b="0" i="1" smtClean="0">
                                    <a:latin typeface="Cambria Math" panose="02040503050406030204" pitchFamily="18" charset="0"/>
                                  </a:rPr>
                                  <m:t>𝑖</m:t>
                                </m:r>
                              </m:e>
                            </m:mr>
                          </m:m>
                        </m:e>
                      </m:d>
                      <m:d>
                        <m:dPr>
                          <m:begChr m:val="["/>
                          <m:endChr m:val="]"/>
                          <m:ctrlPr>
                            <a:rPr kumimoji="1" lang="en-US" altLang="zh-CN" sz="2400" i="1">
                              <a:latin typeface="Cambria Math" panose="02040503050406030204" pitchFamily="18" charset="0"/>
                            </a:rPr>
                          </m:ctrlPr>
                        </m:dPr>
                        <m:e>
                          <m:m>
                            <m:mPr>
                              <m:mcs>
                                <m:mc>
                                  <m:mcPr>
                                    <m:count m:val="1"/>
                                    <m:mcJc m:val="center"/>
                                  </m:mcPr>
                                </m:mc>
                              </m:mcs>
                              <m:ctrlPr>
                                <a:rPr kumimoji="1" lang="en-US" altLang="zh-CN" sz="2400" i="1">
                                  <a:latin typeface="Cambria Math" panose="02040503050406030204" pitchFamily="18" charset="0"/>
                                </a:rPr>
                              </m:ctrlPr>
                            </m:mPr>
                            <m:mr>
                              <m:e>
                                <m:r>
                                  <m:rPr>
                                    <m:brk m:alnAt="7"/>
                                  </m:rPr>
                                  <a:rPr kumimoji="1" lang="en-US" altLang="zh-CN" sz="2400" b="0" i="1" smtClean="0">
                                    <a:latin typeface="Cambria Math" panose="02040503050406030204" pitchFamily="18" charset="0"/>
                                  </a:rPr>
                                  <m:t>𝑥</m:t>
                                </m:r>
                              </m:e>
                            </m:mr>
                            <m:mr>
                              <m:e>
                                <m:r>
                                  <a:rPr kumimoji="1" lang="en-US" altLang="zh-CN" sz="2400" b="0" i="1" smtClean="0">
                                    <a:latin typeface="Cambria Math" panose="02040503050406030204" pitchFamily="18" charset="0"/>
                                  </a:rPr>
                                  <m:t>𝑦</m:t>
                                </m:r>
                              </m:e>
                            </m:mr>
                            <m:mr>
                              <m:e>
                                <m:r>
                                  <a:rPr kumimoji="1" lang="en-US" altLang="zh-CN" sz="2400" b="0" i="1" smtClean="0">
                                    <a:latin typeface="Cambria Math" panose="02040503050406030204" pitchFamily="18" charset="0"/>
                                  </a:rPr>
                                  <m:t>1</m:t>
                                </m:r>
                              </m:e>
                            </m:mr>
                          </m:m>
                        </m:e>
                      </m:d>
                    </m:oMath>
                  </m:oMathPara>
                </a14:m>
                <a:endParaRPr lang="zh-CN" altLang="en-US" sz="2400" dirty="0">
                  <a:latin typeface="Cambria Math" panose="02040503050406030204" pitchFamily="18" charset="0"/>
                </a:endParaRPr>
              </a:p>
            </p:txBody>
          </p:sp>
        </mc:Choice>
        <mc:Fallback xmlns="">
          <p:sp>
            <p:nvSpPr>
              <p:cNvPr id="6" name="文本框 5">
                <a:extLst>
                  <a:ext uri="{FF2B5EF4-FFF2-40B4-BE49-F238E27FC236}">
                    <a16:creationId xmlns:a16="http://schemas.microsoft.com/office/drawing/2014/main" id="{C7E190D3-E3F9-5159-BCA0-8A527D341C36}"/>
                  </a:ext>
                </a:extLst>
              </p:cNvPr>
              <p:cNvSpPr txBox="1">
                <a:spLocks noRot="1" noChangeAspect="1" noMove="1" noResize="1" noEditPoints="1" noAdjustHandles="1" noChangeArrowheads="1" noChangeShapeType="1" noTextEdit="1"/>
              </p:cNvSpPr>
              <p:nvPr/>
            </p:nvSpPr>
            <p:spPr>
              <a:xfrm>
                <a:off x="3043084" y="1613188"/>
                <a:ext cx="6105832" cy="126618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1">
                <a:extLst>
                  <a:ext uri="{FF2B5EF4-FFF2-40B4-BE49-F238E27FC236}">
                    <a16:creationId xmlns:a16="http://schemas.microsoft.com/office/drawing/2014/main" id="{B0ADA431-990E-D451-E980-EDC328999D8A}"/>
                  </a:ext>
                </a:extLst>
              </p:cNvPr>
              <p:cNvSpPr txBox="1"/>
              <p:nvPr/>
            </p:nvSpPr>
            <p:spPr>
              <a:xfrm>
                <a:off x="488065" y="2886465"/>
                <a:ext cx="10004288"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可以得到</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𝒙</m:t>
                    </m:r>
                    <m:r>
                      <a:rPr lang="en-US" altLang="zh-CN" sz="2400" b="1" i="1" spc="300" smtClean="0">
                        <a:solidFill>
                          <a:srgbClr val="004098"/>
                        </a:solidFill>
                        <a:latin typeface="Cambria Math" panose="02040503050406030204" pitchFamily="18" charset="0"/>
                        <a:ea typeface="微软雅黑" panose="020B0503020204020204" pitchFamily="34" charset="-122"/>
                      </a:rPr>
                      <m:t>,</m:t>
                    </m:r>
                    <m:r>
                      <a:rPr lang="en-US" altLang="zh-CN" sz="2400" b="1" i="1" spc="300" smtClean="0">
                        <a:solidFill>
                          <a:srgbClr val="004098"/>
                        </a:solidFill>
                        <a:latin typeface="Cambria Math" panose="02040503050406030204" pitchFamily="18" charset="0"/>
                        <a:ea typeface="微软雅黑" panose="020B0503020204020204" pitchFamily="34" charset="-122"/>
                      </a:rPr>
                      <m:t>𝒚</m:t>
                    </m:r>
                  </m:oMath>
                </a14:m>
                <a:r>
                  <a:rPr lang="zh-CN" altLang="en-US" sz="2400" b="1" spc="300" dirty="0">
                    <a:solidFill>
                      <a:srgbClr val="004098"/>
                    </a:solidFill>
                    <a:latin typeface="微软雅黑" panose="020B0503020204020204" pitchFamily="34" charset="-122"/>
                    <a:ea typeface="微软雅黑" panose="020B0503020204020204" pitchFamily="34" charset="-122"/>
                  </a:rPr>
                  <a:t>和</a:t>
                </a:r>
                <a14:m>
                  <m:oMath xmlns:m="http://schemas.openxmlformats.org/officeDocument/2006/math">
                    <m:sSup>
                      <m:sSupPr>
                        <m:ctrlPr>
                          <a:rPr lang="en-US" altLang="zh-CN" sz="2400" b="1" i="1" spc="300" smtClean="0">
                            <a:solidFill>
                              <a:srgbClr val="004098"/>
                            </a:solidFill>
                            <a:latin typeface="Cambria Math" panose="02040503050406030204" pitchFamily="18" charset="0"/>
                            <a:ea typeface="微软雅黑" panose="020B0503020204020204" pitchFamily="34" charset="-122"/>
                          </a:rPr>
                        </m:ctrlPr>
                      </m:sSupPr>
                      <m:e>
                        <m:r>
                          <a:rPr lang="en-US" altLang="zh-CN" sz="2400" b="1" i="1" spc="300" smtClean="0">
                            <a:solidFill>
                              <a:srgbClr val="004098"/>
                            </a:solidFill>
                            <a:latin typeface="Cambria Math" panose="02040503050406030204" pitchFamily="18" charset="0"/>
                            <a:ea typeface="微软雅黑" panose="020B0503020204020204" pitchFamily="34" charset="-122"/>
                          </a:rPr>
                          <m:t>𝒙</m:t>
                        </m:r>
                      </m:e>
                      <m:sup>
                        <m:r>
                          <a:rPr lang="en-US" altLang="zh-CN" sz="2400" b="1" i="1" spc="300" smtClean="0">
                            <a:solidFill>
                              <a:srgbClr val="004098"/>
                            </a:solidFill>
                            <a:latin typeface="Cambria Math" panose="02040503050406030204" pitchFamily="18" charset="0"/>
                            <a:ea typeface="微软雅黑" panose="020B0503020204020204" pitchFamily="34" charset="-122"/>
                          </a:rPr>
                          <m:t>′</m:t>
                        </m:r>
                      </m:sup>
                    </m:sSup>
                    <m:r>
                      <a:rPr lang="en-US" altLang="zh-CN" sz="2400" b="1" i="1" spc="300">
                        <a:solidFill>
                          <a:srgbClr val="004098"/>
                        </a:solidFill>
                        <a:latin typeface="Cambria Math" panose="02040503050406030204" pitchFamily="18" charset="0"/>
                        <a:ea typeface="微软雅黑" panose="020B0503020204020204" pitchFamily="34" charset="-122"/>
                      </a:rPr>
                      <m:t>,</m:t>
                    </m:r>
                    <m:sSup>
                      <m:sSupPr>
                        <m:ctrlPr>
                          <a:rPr lang="en-US" altLang="zh-CN" sz="2400" b="1" i="1" spc="300">
                            <a:solidFill>
                              <a:srgbClr val="004098"/>
                            </a:solidFill>
                            <a:latin typeface="Cambria Math" panose="02040503050406030204" pitchFamily="18" charset="0"/>
                            <a:ea typeface="微软雅黑" panose="020B0503020204020204" pitchFamily="34" charset="-122"/>
                          </a:rPr>
                        </m:ctrlPr>
                      </m:sSupPr>
                      <m:e>
                        <m:r>
                          <a:rPr lang="en-US" altLang="zh-CN" sz="2400" b="1" i="1" spc="300" smtClean="0">
                            <a:solidFill>
                              <a:srgbClr val="004098"/>
                            </a:solidFill>
                            <a:latin typeface="Cambria Math" panose="02040503050406030204" pitchFamily="18" charset="0"/>
                            <a:ea typeface="微软雅黑" panose="020B0503020204020204" pitchFamily="34" charset="-122"/>
                          </a:rPr>
                          <m:t>𝒚</m:t>
                        </m:r>
                      </m:e>
                      <m:sup>
                        <m:r>
                          <a:rPr lang="en-US" altLang="zh-CN" sz="2400" b="1" i="1" spc="300">
                            <a:solidFill>
                              <a:srgbClr val="004098"/>
                            </a:solidFill>
                            <a:latin typeface="Cambria Math" panose="02040503050406030204" pitchFamily="18" charset="0"/>
                            <a:ea typeface="微软雅黑" panose="020B0503020204020204" pitchFamily="34" charset="-122"/>
                          </a:rPr>
                          <m:t>′</m:t>
                        </m:r>
                      </m:sup>
                    </m:sSup>
                  </m:oMath>
                </a14:m>
                <a:r>
                  <a:rPr lang="zh-CN" altLang="en-US" sz="2400" b="1" spc="300" dirty="0">
                    <a:solidFill>
                      <a:srgbClr val="004098"/>
                    </a:solidFill>
                    <a:latin typeface="微软雅黑" panose="020B0503020204020204" pitchFamily="34" charset="-122"/>
                    <a:ea typeface="微软雅黑" panose="020B0503020204020204" pitchFamily="34" charset="-122"/>
                  </a:rPr>
                  <a:t>的关系为</a:t>
                </a:r>
              </a:p>
            </p:txBody>
          </p:sp>
        </mc:Choice>
        <mc:Fallback xmlns="">
          <p:sp>
            <p:nvSpPr>
              <p:cNvPr id="7" name="TextBox 1">
                <a:extLst>
                  <a:ext uri="{FF2B5EF4-FFF2-40B4-BE49-F238E27FC236}">
                    <a16:creationId xmlns:a16="http://schemas.microsoft.com/office/drawing/2014/main" id="{B0ADA431-990E-D451-E980-EDC328999D8A}"/>
                  </a:ext>
                </a:extLst>
              </p:cNvPr>
              <p:cNvSpPr txBox="1">
                <a:spLocks noRot="1" noChangeAspect="1" noMove="1" noResize="1" noEditPoints="1" noAdjustHandles="1" noChangeArrowheads="1" noChangeShapeType="1" noTextEdit="1"/>
              </p:cNvSpPr>
              <p:nvPr/>
            </p:nvSpPr>
            <p:spPr>
              <a:xfrm>
                <a:off x="488065" y="2886465"/>
                <a:ext cx="10004288" cy="461665"/>
              </a:xfrm>
              <a:prstGeom prst="rect">
                <a:avLst/>
              </a:prstGeom>
              <a:blipFill>
                <a:blip r:embed="rId7"/>
                <a:stretch>
                  <a:fillRect l="-1014" t="-10811" b="-297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0099A8BD-66FC-3A85-EBB2-400C0198E8F3}"/>
                  </a:ext>
                </a:extLst>
              </p:cNvPr>
              <p:cNvSpPr txBox="1"/>
              <p:nvPr/>
            </p:nvSpPr>
            <p:spPr>
              <a:xfrm>
                <a:off x="2605275" y="3390463"/>
                <a:ext cx="6981449" cy="8583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2400" i="1" spc="300" smtClean="0">
                              <a:solidFill>
                                <a:schemeClr val="tx1"/>
                              </a:solidFill>
                              <a:latin typeface="Cambria Math" panose="02040503050406030204" pitchFamily="18" charset="0"/>
                              <a:ea typeface="微软雅黑" panose="020B0503020204020204" pitchFamily="34" charset="-122"/>
                            </a:rPr>
                          </m:ctrlPr>
                        </m:sSupPr>
                        <m:e>
                          <m:r>
                            <a:rPr lang="en-US" altLang="zh-CN" sz="2400" b="0" i="1" spc="300">
                              <a:solidFill>
                                <a:schemeClr val="tx1"/>
                              </a:solidFill>
                              <a:latin typeface="Cambria Math" panose="02040503050406030204" pitchFamily="18" charset="0"/>
                              <a:ea typeface="微软雅黑" panose="020B0503020204020204" pitchFamily="34" charset="-122"/>
                            </a:rPr>
                            <m:t>𝑥</m:t>
                          </m:r>
                        </m:e>
                        <m:sup>
                          <m:r>
                            <a:rPr lang="en-US" altLang="zh-CN" sz="2400" b="0" i="1" spc="300">
                              <a:solidFill>
                                <a:schemeClr val="tx1"/>
                              </a:solidFill>
                              <a:latin typeface="Cambria Math" panose="02040503050406030204" pitchFamily="18" charset="0"/>
                              <a:ea typeface="微软雅黑" panose="020B0503020204020204" pitchFamily="34" charset="-122"/>
                            </a:rPr>
                            <m:t>′</m:t>
                          </m:r>
                        </m:sup>
                      </m:sSup>
                      <m:r>
                        <a:rPr lang="en-US" altLang="zh-CN" sz="2400" b="0" i="1" spc="300" smtClean="0">
                          <a:solidFill>
                            <a:schemeClr val="tx1"/>
                          </a:solidFill>
                          <a:latin typeface="Cambria Math" panose="02040503050406030204" pitchFamily="18" charset="0"/>
                          <a:ea typeface="微软雅黑" panose="020B0503020204020204" pitchFamily="34" charset="-122"/>
                        </a:rPr>
                        <m:t>=</m:t>
                      </m:r>
                      <m:f>
                        <m:fPr>
                          <m:ctrlPr>
                            <a:rPr lang="en-US" altLang="zh-CN" sz="2400" b="0" i="1" spc="300" smtClean="0">
                              <a:solidFill>
                                <a:schemeClr val="tx1"/>
                              </a:solidFill>
                              <a:latin typeface="Cambria Math" panose="02040503050406030204" pitchFamily="18" charset="0"/>
                              <a:ea typeface="微软雅黑" panose="020B0503020204020204" pitchFamily="34" charset="-122"/>
                            </a:rPr>
                          </m:ctrlPr>
                        </m:fPr>
                        <m:num>
                          <m:r>
                            <a:rPr lang="en-US" altLang="zh-CN" sz="2400" b="0" i="1" spc="300" smtClean="0">
                              <a:solidFill>
                                <a:schemeClr val="tx1"/>
                              </a:solidFill>
                              <a:latin typeface="Cambria Math" panose="02040503050406030204" pitchFamily="18" charset="0"/>
                              <a:ea typeface="微软雅黑" panose="020B0503020204020204" pitchFamily="34" charset="-122"/>
                            </a:rPr>
                            <m:t>𝑎𝑥</m:t>
                          </m:r>
                          <m:r>
                            <a:rPr lang="en-US" altLang="zh-CN" sz="2400" b="0" i="1" spc="300" smtClean="0">
                              <a:solidFill>
                                <a:schemeClr val="tx1"/>
                              </a:solidFill>
                              <a:latin typeface="Cambria Math" panose="02040503050406030204" pitchFamily="18" charset="0"/>
                              <a:ea typeface="微软雅黑" panose="020B0503020204020204" pitchFamily="34" charset="-122"/>
                            </a:rPr>
                            <m:t>+</m:t>
                          </m:r>
                          <m:r>
                            <a:rPr lang="en-US" altLang="zh-CN" sz="2400" b="0" i="1" spc="300" smtClean="0">
                              <a:solidFill>
                                <a:schemeClr val="tx1"/>
                              </a:solidFill>
                              <a:latin typeface="Cambria Math" panose="02040503050406030204" pitchFamily="18" charset="0"/>
                              <a:ea typeface="微软雅黑" panose="020B0503020204020204" pitchFamily="34" charset="-122"/>
                            </a:rPr>
                            <m:t>𝑏𝑦</m:t>
                          </m:r>
                          <m:r>
                            <a:rPr lang="en-US" altLang="zh-CN" sz="2400" b="0" i="1" spc="300" smtClean="0">
                              <a:solidFill>
                                <a:schemeClr val="tx1"/>
                              </a:solidFill>
                              <a:latin typeface="Cambria Math" panose="02040503050406030204" pitchFamily="18" charset="0"/>
                              <a:ea typeface="微软雅黑" panose="020B0503020204020204" pitchFamily="34" charset="-122"/>
                            </a:rPr>
                            <m:t>+</m:t>
                          </m:r>
                          <m:r>
                            <a:rPr lang="en-US" altLang="zh-CN" sz="2400" b="0" i="1" spc="300" smtClean="0">
                              <a:solidFill>
                                <a:schemeClr val="tx1"/>
                              </a:solidFill>
                              <a:latin typeface="Cambria Math" panose="02040503050406030204" pitchFamily="18" charset="0"/>
                              <a:ea typeface="微软雅黑" panose="020B0503020204020204" pitchFamily="34" charset="-122"/>
                            </a:rPr>
                            <m:t>𝑐</m:t>
                          </m:r>
                        </m:num>
                        <m:den>
                          <m:r>
                            <a:rPr lang="en-US" altLang="zh-CN" sz="2400" b="0" i="1" spc="300" smtClean="0">
                              <a:solidFill>
                                <a:schemeClr val="tx1"/>
                              </a:solidFill>
                              <a:latin typeface="Cambria Math" panose="02040503050406030204" pitchFamily="18" charset="0"/>
                              <a:ea typeface="微软雅黑" panose="020B0503020204020204" pitchFamily="34" charset="-122"/>
                            </a:rPr>
                            <m:t>𝑔𝑥</m:t>
                          </m:r>
                          <m:r>
                            <a:rPr lang="en-US" altLang="zh-CN" sz="2400" b="0" i="1" spc="300" smtClean="0">
                              <a:solidFill>
                                <a:schemeClr val="tx1"/>
                              </a:solidFill>
                              <a:latin typeface="Cambria Math" panose="02040503050406030204" pitchFamily="18" charset="0"/>
                              <a:ea typeface="微软雅黑" panose="020B0503020204020204" pitchFamily="34" charset="-122"/>
                            </a:rPr>
                            <m:t>+</m:t>
                          </m:r>
                          <m:r>
                            <a:rPr lang="en-US" altLang="zh-CN" sz="2400" b="0" i="1" spc="300" smtClean="0">
                              <a:solidFill>
                                <a:schemeClr val="tx1"/>
                              </a:solidFill>
                              <a:latin typeface="Cambria Math" panose="02040503050406030204" pitchFamily="18" charset="0"/>
                              <a:ea typeface="微软雅黑" panose="020B0503020204020204" pitchFamily="34" charset="-122"/>
                            </a:rPr>
                            <m:t>h𝑦</m:t>
                          </m:r>
                          <m:r>
                            <a:rPr lang="en-US" altLang="zh-CN" sz="2400" b="0" i="1" spc="300" smtClean="0">
                              <a:solidFill>
                                <a:schemeClr val="tx1"/>
                              </a:solidFill>
                              <a:latin typeface="Cambria Math" panose="02040503050406030204" pitchFamily="18" charset="0"/>
                              <a:ea typeface="微软雅黑" panose="020B0503020204020204" pitchFamily="34" charset="-122"/>
                            </a:rPr>
                            <m:t>+</m:t>
                          </m:r>
                          <m:r>
                            <a:rPr lang="en-US" altLang="zh-CN" sz="2400" b="0" i="1" spc="300" smtClean="0">
                              <a:solidFill>
                                <a:schemeClr val="tx1"/>
                              </a:solidFill>
                              <a:latin typeface="Cambria Math" panose="02040503050406030204" pitchFamily="18" charset="0"/>
                              <a:ea typeface="微软雅黑" panose="020B0503020204020204" pitchFamily="34" charset="-122"/>
                            </a:rPr>
                            <m:t>𝑖</m:t>
                          </m:r>
                        </m:den>
                      </m:f>
                      <m:r>
                        <a:rPr lang="zh-CN" altLang="en-US" sz="2400" b="0" i="1" spc="300" smtClean="0">
                          <a:solidFill>
                            <a:schemeClr val="tx1"/>
                          </a:solidFill>
                          <a:latin typeface="Cambria Math" panose="02040503050406030204" pitchFamily="18" charset="0"/>
                          <a:ea typeface="微软雅黑" panose="020B0503020204020204" pitchFamily="34" charset="-122"/>
                        </a:rPr>
                        <m:t>，</m:t>
                      </m:r>
                      <m:sSup>
                        <m:sSupPr>
                          <m:ctrlPr>
                            <a:rPr lang="en-US" altLang="zh-CN" sz="2400" i="1" spc="300">
                              <a:latin typeface="Cambria Math" panose="02040503050406030204" pitchFamily="18" charset="0"/>
                              <a:ea typeface="微软雅黑" panose="020B0503020204020204" pitchFamily="34" charset="-122"/>
                            </a:rPr>
                          </m:ctrlPr>
                        </m:sSupPr>
                        <m:e>
                          <m:r>
                            <a:rPr lang="en-US" altLang="zh-CN" sz="2400" b="0" i="1" spc="300" smtClean="0">
                              <a:latin typeface="Cambria Math" panose="02040503050406030204" pitchFamily="18" charset="0"/>
                              <a:ea typeface="微软雅黑" panose="020B0503020204020204" pitchFamily="34" charset="-122"/>
                            </a:rPr>
                            <m:t>𝑦</m:t>
                          </m:r>
                        </m:e>
                        <m:sup>
                          <m:r>
                            <a:rPr lang="en-US" altLang="zh-CN" sz="2400" i="1" spc="300">
                              <a:latin typeface="Cambria Math" panose="02040503050406030204" pitchFamily="18" charset="0"/>
                              <a:ea typeface="微软雅黑" panose="020B0503020204020204" pitchFamily="34" charset="-122"/>
                            </a:rPr>
                            <m:t>′</m:t>
                          </m:r>
                        </m:sup>
                      </m:sSup>
                      <m:r>
                        <a:rPr lang="en-US" altLang="zh-CN" sz="2400" b="0" i="1" spc="300" smtClean="0">
                          <a:latin typeface="Cambria Math" panose="02040503050406030204" pitchFamily="18" charset="0"/>
                          <a:ea typeface="微软雅黑" panose="020B0503020204020204" pitchFamily="34" charset="-122"/>
                        </a:rPr>
                        <m:t>=</m:t>
                      </m:r>
                      <m:f>
                        <m:fPr>
                          <m:ctrlPr>
                            <a:rPr lang="en-US" altLang="zh-CN" sz="2400" i="1" spc="300">
                              <a:latin typeface="Cambria Math" panose="02040503050406030204" pitchFamily="18" charset="0"/>
                              <a:ea typeface="微软雅黑" panose="020B0503020204020204" pitchFamily="34" charset="-122"/>
                            </a:rPr>
                          </m:ctrlPr>
                        </m:fPr>
                        <m:num>
                          <m:r>
                            <a:rPr lang="en-US" altLang="zh-CN" sz="2400" b="0" i="1" spc="300" smtClean="0">
                              <a:latin typeface="Cambria Math" panose="02040503050406030204" pitchFamily="18" charset="0"/>
                              <a:ea typeface="微软雅黑" panose="020B0503020204020204" pitchFamily="34" charset="-122"/>
                            </a:rPr>
                            <m:t>𝑑</m:t>
                          </m:r>
                          <m:r>
                            <a:rPr lang="en-US" altLang="zh-CN" sz="2400" i="1" spc="300">
                              <a:latin typeface="Cambria Math" panose="02040503050406030204" pitchFamily="18" charset="0"/>
                              <a:ea typeface="微软雅黑" panose="020B0503020204020204" pitchFamily="34" charset="-122"/>
                            </a:rPr>
                            <m:t>𝑥</m:t>
                          </m:r>
                          <m:r>
                            <a:rPr lang="en-US" altLang="zh-CN" sz="2400" i="1" spc="300">
                              <a:latin typeface="Cambria Math" panose="02040503050406030204" pitchFamily="18" charset="0"/>
                              <a:ea typeface="微软雅黑" panose="020B0503020204020204" pitchFamily="34" charset="-122"/>
                            </a:rPr>
                            <m:t>+</m:t>
                          </m:r>
                          <m:r>
                            <a:rPr lang="en-US" altLang="zh-CN" sz="2400" b="0" i="1" spc="300" smtClean="0">
                              <a:latin typeface="Cambria Math" panose="02040503050406030204" pitchFamily="18" charset="0"/>
                              <a:ea typeface="微软雅黑" panose="020B0503020204020204" pitchFamily="34" charset="-122"/>
                            </a:rPr>
                            <m:t>𝑒</m:t>
                          </m:r>
                          <m:r>
                            <a:rPr lang="en-US" altLang="zh-CN" sz="2400" i="1" spc="300">
                              <a:latin typeface="Cambria Math" panose="02040503050406030204" pitchFamily="18" charset="0"/>
                              <a:ea typeface="微软雅黑" panose="020B0503020204020204" pitchFamily="34" charset="-122"/>
                            </a:rPr>
                            <m:t>𝑦</m:t>
                          </m:r>
                          <m:r>
                            <a:rPr lang="en-US" altLang="zh-CN" sz="2400" i="1" spc="300">
                              <a:latin typeface="Cambria Math" panose="02040503050406030204" pitchFamily="18" charset="0"/>
                              <a:ea typeface="微软雅黑" panose="020B0503020204020204" pitchFamily="34" charset="-122"/>
                            </a:rPr>
                            <m:t>+</m:t>
                          </m:r>
                          <m:r>
                            <a:rPr lang="en-US" altLang="zh-CN" sz="2400" b="0" i="1" spc="300" smtClean="0">
                              <a:latin typeface="Cambria Math" panose="02040503050406030204" pitchFamily="18" charset="0"/>
                              <a:ea typeface="微软雅黑" panose="020B0503020204020204" pitchFamily="34" charset="-122"/>
                            </a:rPr>
                            <m:t>𝑓</m:t>
                          </m:r>
                        </m:num>
                        <m:den>
                          <m:r>
                            <a:rPr lang="en-US" altLang="zh-CN" sz="2400" i="1" spc="300">
                              <a:latin typeface="Cambria Math" panose="02040503050406030204" pitchFamily="18" charset="0"/>
                              <a:ea typeface="微软雅黑" panose="020B0503020204020204" pitchFamily="34" charset="-122"/>
                            </a:rPr>
                            <m:t>𝑔𝑥</m:t>
                          </m:r>
                          <m:r>
                            <a:rPr lang="en-US" altLang="zh-CN" sz="2400" i="1" spc="300">
                              <a:latin typeface="Cambria Math" panose="02040503050406030204" pitchFamily="18" charset="0"/>
                              <a:ea typeface="微软雅黑" panose="020B0503020204020204" pitchFamily="34" charset="-122"/>
                            </a:rPr>
                            <m:t>+</m:t>
                          </m:r>
                          <m:r>
                            <a:rPr lang="en-US" altLang="zh-CN" sz="2400" i="1" spc="300">
                              <a:latin typeface="Cambria Math" panose="02040503050406030204" pitchFamily="18" charset="0"/>
                              <a:ea typeface="微软雅黑" panose="020B0503020204020204" pitchFamily="34" charset="-122"/>
                            </a:rPr>
                            <m:t>h𝑦</m:t>
                          </m:r>
                          <m:r>
                            <a:rPr lang="en-US" altLang="zh-CN" sz="2400" i="1" spc="300">
                              <a:latin typeface="Cambria Math" panose="02040503050406030204" pitchFamily="18" charset="0"/>
                              <a:ea typeface="微软雅黑" panose="020B0503020204020204" pitchFamily="34" charset="-122"/>
                            </a:rPr>
                            <m:t>+</m:t>
                          </m:r>
                          <m:r>
                            <a:rPr lang="en-US" altLang="zh-CN" sz="2400" i="1" spc="300">
                              <a:latin typeface="Cambria Math" panose="02040503050406030204" pitchFamily="18" charset="0"/>
                              <a:ea typeface="微软雅黑" panose="020B0503020204020204" pitchFamily="34" charset="-122"/>
                            </a:rPr>
                            <m:t>𝑖</m:t>
                          </m:r>
                        </m:den>
                      </m:f>
                    </m:oMath>
                  </m:oMathPara>
                </a14:m>
                <a:endParaRPr lang="zh-CN" altLang="en-US" sz="2400" dirty="0">
                  <a:solidFill>
                    <a:schemeClr val="tx1"/>
                  </a:solidFill>
                  <a:latin typeface="Cambria Math" panose="02040503050406030204" pitchFamily="18" charset="0"/>
                </a:endParaRPr>
              </a:p>
            </p:txBody>
          </p:sp>
        </mc:Choice>
        <mc:Fallback xmlns="">
          <p:sp>
            <p:nvSpPr>
              <p:cNvPr id="10" name="文本框 9">
                <a:extLst>
                  <a:ext uri="{FF2B5EF4-FFF2-40B4-BE49-F238E27FC236}">
                    <a16:creationId xmlns:a16="http://schemas.microsoft.com/office/drawing/2014/main" id="{0099A8BD-66FC-3A85-EBB2-400C0198E8F3}"/>
                  </a:ext>
                </a:extLst>
              </p:cNvPr>
              <p:cNvSpPr txBox="1">
                <a:spLocks noRot="1" noChangeAspect="1" noMove="1" noResize="1" noEditPoints="1" noAdjustHandles="1" noChangeArrowheads="1" noChangeShapeType="1" noTextEdit="1"/>
              </p:cNvSpPr>
              <p:nvPr/>
            </p:nvSpPr>
            <p:spPr>
              <a:xfrm>
                <a:off x="2605275" y="3390463"/>
                <a:ext cx="6981449" cy="858377"/>
              </a:xfrm>
              <a:prstGeom prst="rect">
                <a:avLst/>
              </a:prstGeom>
              <a:blipFill>
                <a:blip r:embed="rId8"/>
                <a:stretch>
                  <a:fillRect b="-10145"/>
                </a:stretch>
              </a:blipFill>
            </p:spPr>
            <p:txBody>
              <a:bodyPr/>
              <a:lstStyle/>
              <a:p>
                <a:r>
                  <a:rPr lang="zh-CN" altLang="en-US">
                    <a:noFill/>
                  </a:rPr>
                  <a:t> </a:t>
                </a:r>
              </a:p>
            </p:txBody>
          </p:sp>
        </mc:Fallback>
      </mc:AlternateContent>
      <p:sp>
        <p:nvSpPr>
          <p:cNvPr id="12" name="TextBox 1">
            <a:extLst>
              <a:ext uri="{FF2B5EF4-FFF2-40B4-BE49-F238E27FC236}">
                <a16:creationId xmlns:a16="http://schemas.microsoft.com/office/drawing/2014/main" id="{A43D8178-9965-9F58-1BA9-CCFA70D96E55}"/>
              </a:ext>
            </a:extLst>
          </p:cNvPr>
          <p:cNvSpPr txBox="1"/>
          <p:nvPr/>
        </p:nvSpPr>
        <p:spPr>
          <a:xfrm>
            <a:off x="475083" y="4291173"/>
            <a:ext cx="10004288"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将上述写成</a:t>
            </a:r>
          </a:p>
        </p:txBody>
      </p: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E89D991E-B4AF-58E6-336A-DDAAA9A6D982}"/>
                  </a:ext>
                </a:extLst>
              </p:cNvPr>
              <p:cNvSpPr txBox="1"/>
              <p:nvPr/>
            </p:nvSpPr>
            <p:spPr>
              <a:xfrm>
                <a:off x="2605274" y="4948315"/>
                <a:ext cx="6981449" cy="83099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CN" sz="2400" i="1" spc="300" smtClean="0">
                              <a:solidFill>
                                <a:schemeClr val="tx1"/>
                              </a:solidFill>
                              <a:latin typeface="Cambria Math" panose="02040503050406030204" pitchFamily="18" charset="0"/>
                              <a:ea typeface="微软雅黑" panose="020B0503020204020204" pitchFamily="34" charset="-122"/>
                            </a:rPr>
                          </m:ctrlPr>
                        </m:sSupPr>
                        <m:e>
                          <m:r>
                            <a:rPr lang="en-US" altLang="zh-CN" sz="2400" b="0" i="1" spc="300">
                              <a:solidFill>
                                <a:schemeClr val="tx1"/>
                              </a:solidFill>
                              <a:latin typeface="Cambria Math" panose="02040503050406030204" pitchFamily="18" charset="0"/>
                              <a:ea typeface="微软雅黑" panose="020B0503020204020204" pitchFamily="34" charset="-122"/>
                            </a:rPr>
                            <m:t>𝑥</m:t>
                          </m:r>
                        </m:e>
                        <m:sup>
                          <m:r>
                            <a:rPr lang="en-US" altLang="zh-CN" sz="2400" b="0" i="1" spc="300">
                              <a:solidFill>
                                <a:schemeClr val="tx1"/>
                              </a:solidFill>
                              <a:latin typeface="Cambria Math" panose="02040503050406030204" pitchFamily="18" charset="0"/>
                              <a:ea typeface="微软雅黑" panose="020B0503020204020204" pitchFamily="34" charset="-122"/>
                            </a:rPr>
                            <m:t>′</m:t>
                          </m:r>
                        </m:sup>
                      </m:sSup>
                      <m:d>
                        <m:dPr>
                          <m:ctrlPr>
                            <a:rPr lang="en-US" altLang="zh-CN" sz="2400" b="0" i="1" spc="300" smtClean="0">
                              <a:solidFill>
                                <a:schemeClr val="tx1"/>
                              </a:solidFill>
                              <a:latin typeface="Cambria Math" panose="02040503050406030204" pitchFamily="18" charset="0"/>
                              <a:ea typeface="微软雅黑" panose="020B0503020204020204" pitchFamily="34" charset="-122"/>
                            </a:rPr>
                          </m:ctrlPr>
                        </m:dPr>
                        <m:e>
                          <m:r>
                            <a:rPr lang="en-US" altLang="zh-CN" sz="2400" b="0" i="1" spc="300" smtClean="0">
                              <a:solidFill>
                                <a:schemeClr val="tx1"/>
                              </a:solidFill>
                              <a:latin typeface="Cambria Math" panose="02040503050406030204" pitchFamily="18" charset="0"/>
                              <a:ea typeface="微软雅黑" panose="020B0503020204020204" pitchFamily="34" charset="-122"/>
                            </a:rPr>
                            <m:t>𝑔𝑥</m:t>
                          </m:r>
                          <m:r>
                            <a:rPr lang="en-US" altLang="zh-CN" sz="2400" b="0" i="1" spc="300" smtClean="0">
                              <a:solidFill>
                                <a:schemeClr val="tx1"/>
                              </a:solidFill>
                              <a:latin typeface="Cambria Math" panose="02040503050406030204" pitchFamily="18" charset="0"/>
                              <a:ea typeface="微软雅黑" panose="020B0503020204020204" pitchFamily="34" charset="-122"/>
                            </a:rPr>
                            <m:t>+</m:t>
                          </m:r>
                          <m:r>
                            <a:rPr lang="en-US" altLang="zh-CN" sz="2400" b="0" i="1" spc="300" smtClean="0">
                              <a:solidFill>
                                <a:schemeClr val="tx1"/>
                              </a:solidFill>
                              <a:latin typeface="Cambria Math" panose="02040503050406030204" pitchFamily="18" charset="0"/>
                              <a:ea typeface="微软雅黑" panose="020B0503020204020204" pitchFamily="34" charset="-122"/>
                            </a:rPr>
                            <m:t>h𝑦</m:t>
                          </m:r>
                          <m:r>
                            <a:rPr lang="en-US" altLang="zh-CN" sz="2400" b="0" i="1" spc="300" smtClean="0">
                              <a:solidFill>
                                <a:schemeClr val="tx1"/>
                              </a:solidFill>
                              <a:latin typeface="Cambria Math" panose="02040503050406030204" pitchFamily="18" charset="0"/>
                              <a:ea typeface="微软雅黑" panose="020B0503020204020204" pitchFamily="34" charset="-122"/>
                            </a:rPr>
                            <m:t>+</m:t>
                          </m:r>
                          <m:r>
                            <a:rPr lang="en-US" altLang="zh-CN" sz="2400" b="0" i="1" spc="300" smtClean="0">
                              <a:solidFill>
                                <a:schemeClr val="tx1"/>
                              </a:solidFill>
                              <a:latin typeface="Cambria Math" panose="02040503050406030204" pitchFamily="18" charset="0"/>
                              <a:ea typeface="微软雅黑" panose="020B0503020204020204" pitchFamily="34" charset="-122"/>
                            </a:rPr>
                            <m:t>𝑖</m:t>
                          </m:r>
                        </m:e>
                      </m:d>
                      <m:r>
                        <a:rPr lang="en-US" altLang="zh-CN" sz="2400" b="0" i="1" spc="300" smtClean="0">
                          <a:solidFill>
                            <a:schemeClr val="tx1"/>
                          </a:solidFill>
                          <a:latin typeface="Cambria Math" panose="02040503050406030204" pitchFamily="18" charset="0"/>
                          <a:ea typeface="微软雅黑" panose="020B0503020204020204" pitchFamily="34" charset="-122"/>
                        </a:rPr>
                        <m:t>=</m:t>
                      </m:r>
                      <m:r>
                        <a:rPr lang="en-US" altLang="zh-CN" sz="2400" b="0" i="1" spc="300" smtClean="0">
                          <a:solidFill>
                            <a:schemeClr val="tx1"/>
                          </a:solidFill>
                          <a:latin typeface="Cambria Math" panose="02040503050406030204" pitchFamily="18" charset="0"/>
                          <a:ea typeface="微软雅黑" panose="020B0503020204020204" pitchFamily="34" charset="-122"/>
                        </a:rPr>
                        <m:t>𝑎𝑥</m:t>
                      </m:r>
                      <m:r>
                        <a:rPr lang="en-US" altLang="zh-CN" sz="2400" b="0" i="1" spc="300" smtClean="0">
                          <a:solidFill>
                            <a:schemeClr val="tx1"/>
                          </a:solidFill>
                          <a:latin typeface="Cambria Math" panose="02040503050406030204" pitchFamily="18" charset="0"/>
                          <a:ea typeface="微软雅黑" panose="020B0503020204020204" pitchFamily="34" charset="-122"/>
                        </a:rPr>
                        <m:t>+</m:t>
                      </m:r>
                      <m:r>
                        <a:rPr lang="en-US" altLang="zh-CN" sz="2400" b="0" i="1" spc="300" smtClean="0">
                          <a:solidFill>
                            <a:schemeClr val="tx1"/>
                          </a:solidFill>
                          <a:latin typeface="Cambria Math" panose="02040503050406030204" pitchFamily="18" charset="0"/>
                          <a:ea typeface="微软雅黑" panose="020B0503020204020204" pitchFamily="34" charset="-122"/>
                        </a:rPr>
                        <m:t>𝑏𝑦</m:t>
                      </m:r>
                      <m:r>
                        <a:rPr lang="en-US" altLang="zh-CN" sz="2400" b="0" i="1" spc="300" smtClean="0">
                          <a:solidFill>
                            <a:schemeClr val="tx1"/>
                          </a:solidFill>
                          <a:latin typeface="Cambria Math" panose="02040503050406030204" pitchFamily="18" charset="0"/>
                          <a:ea typeface="微软雅黑" panose="020B0503020204020204" pitchFamily="34" charset="-122"/>
                        </a:rPr>
                        <m:t>+</m:t>
                      </m:r>
                      <m:r>
                        <a:rPr lang="en-US" altLang="zh-CN" sz="2400" b="0" i="1" spc="300" smtClean="0">
                          <a:solidFill>
                            <a:schemeClr val="tx1"/>
                          </a:solidFill>
                          <a:latin typeface="Cambria Math" panose="02040503050406030204" pitchFamily="18" charset="0"/>
                          <a:ea typeface="微软雅黑" panose="020B0503020204020204" pitchFamily="34" charset="-122"/>
                        </a:rPr>
                        <m:t>𝑐</m:t>
                      </m:r>
                    </m:oMath>
                  </m:oMathPara>
                </a14:m>
                <a:endParaRPr lang="en-US" altLang="zh-CN" sz="2400" b="0" i="1" spc="300" dirty="0">
                  <a:solidFill>
                    <a:schemeClr val="tx1"/>
                  </a:solidFill>
                  <a:latin typeface="Cambria Math" panose="02040503050406030204" pitchFamily="18" charset="0"/>
                  <a:ea typeface="微软雅黑" panose="020B0503020204020204" pitchFamily="34" charset="-122"/>
                </a:endParaRPr>
              </a:p>
              <a:p>
                <a:pPr/>
                <a14:m>
                  <m:oMathPara xmlns:m="http://schemas.openxmlformats.org/officeDocument/2006/math">
                    <m:oMathParaPr>
                      <m:jc m:val="centerGroup"/>
                    </m:oMathParaPr>
                    <m:oMath xmlns:m="http://schemas.openxmlformats.org/officeDocument/2006/math">
                      <m:sSup>
                        <m:sSupPr>
                          <m:ctrlPr>
                            <a:rPr lang="en-US" altLang="zh-CN" sz="2400" i="1" spc="300">
                              <a:latin typeface="Cambria Math" panose="02040503050406030204" pitchFamily="18" charset="0"/>
                              <a:ea typeface="微软雅黑" panose="020B0503020204020204" pitchFamily="34" charset="-122"/>
                            </a:rPr>
                          </m:ctrlPr>
                        </m:sSupPr>
                        <m:e>
                          <m:r>
                            <a:rPr lang="en-US" altLang="zh-CN" sz="2400" b="0" i="1" spc="300" smtClean="0">
                              <a:latin typeface="Cambria Math" panose="02040503050406030204" pitchFamily="18" charset="0"/>
                              <a:ea typeface="微软雅黑" panose="020B0503020204020204" pitchFamily="34" charset="-122"/>
                            </a:rPr>
                            <m:t>𝑦</m:t>
                          </m:r>
                        </m:e>
                        <m:sup>
                          <m:r>
                            <a:rPr lang="en-US" altLang="zh-CN" sz="2400" i="1" spc="300">
                              <a:latin typeface="Cambria Math" panose="02040503050406030204" pitchFamily="18" charset="0"/>
                              <a:ea typeface="微软雅黑" panose="020B0503020204020204" pitchFamily="34" charset="-122"/>
                            </a:rPr>
                            <m:t>′</m:t>
                          </m:r>
                        </m:sup>
                      </m:sSup>
                      <m:d>
                        <m:dPr>
                          <m:ctrlPr>
                            <a:rPr lang="en-US" altLang="zh-CN" sz="2400" b="0" i="1" spc="300" smtClean="0">
                              <a:latin typeface="Cambria Math" panose="02040503050406030204" pitchFamily="18" charset="0"/>
                              <a:ea typeface="微软雅黑" panose="020B0503020204020204" pitchFamily="34" charset="-122"/>
                            </a:rPr>
                          </m:ctrlPr>
                        </m:dPr>
                        <m:e>
                          <m:r>
                            <a:rPr lang="en-US" altLang="zh-CN" sz="2400" b="0" i="1" spc="300" smtClean="0">
                              <a:latin typeface="Cambria Math" panose="02040503050406030204" pitchFamily="18" charset="0"/>
                              <a:ea typeface="微软雅黑" panose="020B0503020204020204" pitchFamily="34" charset="-122"/>
                            </a:rPr>
                            <m:t>𝑔𝑥</m:t>
                          </m:r>
                          <m:r>
                            <a:rPr lang="en-US" altLang="zh-CN" sz="2400" b="0" i="1" spc="300" smtClean="0">
                              <a:latin typeface="Cambria Math" panose="02040503050406030204" pitchFamily="18" charset="0"/>
                              <a:ea typeface="微软雅黑" panose="020B0503020204020204" pitchFamily="34" charset="-122"/>
                            </a:rPr>
                            <m:t>+</m:t>
                          </m:r>
                          <m:r>
                            <a:rPr lang="en-US" altLang="zh-CN" sz="2400" b="0" i="1" spc="300" smtClean="0">
                              <a:latin typeface="Cambria Math" panose="02040503050406030204" pitchFamily="18" charset="0"/>
                              <a:ea typeface="微软雅黑" panose="020B0503020204020204" pitchFamily="34" charset="-122"/>
                            </a:rPr>
                            <m:t>h𝑦</m:t>
                          </m:r>
                          <m:r>
                            <a:rPr lang="en-US" altLang="zh-CN" sz="2400" b="0" i="1" spc="300" smtClean="0">
                              <a:latin typeface="Cambria Math" panose="02040503050406030204" pitchFamily="18" charset="0"/>
                              <a:ea typeface="微软雅黑" panose="020B0503020204020204" pitchFamily="34" charset="-122"/>
                            </a:rPr>
                            <m:t>+</m:t>
                          </m:r>
                          <m:r>
                            <a:rPr lang="en-US" altLang="zh-CN" sz="2400" b="0" i="1" spc="300" smtClean="0">
                              <a:latin typeface="Cambria Math" panose="02040503050406030204" pitchFamily="18" charset="0"/>
                              <a:ea typeface="微软雅黑" panose="020B0503020204020204" pitchFamily="34" charset="-122"/>
                            </a:rPr>
                            <m:t>𝑖</m:t>
                          </m:r>
                        </m:e>
                      </m:d>
                      <m:r>
                        <a:rPr lang="en-US" altLang="zh-CN" sz="2400" b="0" i="1" spc="300" smtClean="0">
                          <a:latin typeface="Cambria Math" panose="02040503050406030204" pitchFamily="18" charset="0"/>
                          <a:ea typeface="微软雅黑" panose="020B0503020204020204" pitchFamily="34" charset="-122"/>
                        </a:rPr>
                        <m:t>=</m:t>
                      </m:r>
                      <m:r>
                        <a:rPr lang="en-US" altLang="zh-CN" sz="2400" i="1" spc="300">
                          <a:latin typeface="Cambria Math" panose="02040503050406030204" pitchFamily="18" charset="0"/>
                          <a:ea typeface="微软雅黑" panose="020B0503020204020204" pitchFamily="34" charset="-122"/>
                        </a:rPr>
                        <m:t>𝑑𝑥</m:t>
                      </m:r>
                      <m:r>
                        <a:rPr lang="en-US" altLang="zh-CN" sz="2400" i="1" spc="300">
                          <a:latin typeface="Cambria Math" panose="02040503050406030204" pitchFamily="18" charset="0"/>
                          <a:ea typeface="微软雅黑" panose="020B0503020204020204" pitchFamily="34" charset="-122"/>
                        </a:rPr>
                        <m:t>+</m:t>
                      </m:r>
                      <m:r>
                        <a:rPr lang="en-US" altLang="zh-CN" sz="2400" i="1" spc="300">
                          <a:latin typeface="Cambria Math" panose="02040503050406030204" pitchFamily="18" charset="0"/>
                          <a:ea typeface="微软雅黑" panose="020B0503020204020204" pitchFamily="34" charset="-122"/>
                        </a:rPr>
                        <m:t>𝑒𝑦</m:t>
                      </m:r>
                      <m:r>
                        <a:rPr lang="en-US" altLang="zh-CN" sz="2400" i="1" spc="300">
                          <a:latin typeface="Cambria Math" panose="02040503050406030204" pitchFamily="18" charset="0"/>
                          <a:ea typeface="微软雅黑" panose="020B0503020204020204" pitchFamily="34" charset="-122"/>
                        </a:rPr>
                        <m:t>+</m:t>
                      </m:r>
                      <m:r>
                        <a:rPr lang="en-US" altLang="zh-CN" sz="2400" b="0" i="1" spc="300" smtClean="0">
                          <a:latin typeface="Cambria Math" panose="02040503050406030204" pitchFamily="18" charset="0"/>
                          <a:ea typeface="微软雅黑" panose="020B0503020204020204" pitchFamily="34" charset="-122"/>
                        </a:rPr>
                        <m:t>𝑓</m:t>
                      </m:r>
                    </m:oMath>
                  </m:oMathPara>
                </a14:m>
                <a:endParaRPr lang="zh-CN" altLang="en-US" sz="2400" dirty="0">
                  <a:solidFill>
                    <a:schemeClr val="tx1"/>
                  </a:solidFill>
                  <a:latin typeface="Cambria Math" panose="02040503050406030204" pitchFamily="18" charset="0"/>
                </a:endParaRPr>
              </a:p>
            </p:txBody>
          </p:sp>
        </mc:Choice>
        <mc:Fallback xmlns="">
          <p:sp>
            <p:nvSpPr>
              <p:cNvPr id="14" name="文本框 13">
                <a:extLst>
                  <a:ext uri="{FF2B5EF4-FFF2-40B4-BE49-F238E27FC236}">
                    <a16:creationId xmlns:a16="http://schemas.microsoft.com/office/drawing/2014/main" id="{E89D991E-B4AF-58E6-336A-DDAAA9A6D982}"/>
                  </a:ext>
                </a:extLst>
              </p:cNvPr>
              <p:cNvSpPr txBox="1">
                <a:spLocks noRot="1" noChangeAspect="1" noMove="1" noResize="1" noEditPoints="1" noAdjustHandles="1" noChangeArrowheads="1" noChangeShapeType="1" noTextEdit="1"/>
              </p:cNvSpPr>
              <p:nvPr/>
            </p:nvSpPr>
            <p:spPr>
              <a:xfrm>
                <a:off x="2605274" y="4948315"/>
                <a:ext cx="6981449" cy="830997"/>
              </a:xfrm>
              <a:prstGeom prst="rect">
                <a:avLst/>
              </a:prstGeom>
              <a:blipFill>
                <a:blip r:embed="rId9"/>
                <a:stretch>
                  <a:fillRect b="-746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58038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34FAA-0A56-4C28-E132-019C99C47B5E}"/>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D2256609-6DEC-2086-1637-C2469929E146}"/>
              </a:ext>
            </a:extLst>
          </p:cNvPr>
          <p:cNvSpPr>
            <a:spLocks noGrp="1" noChangeArrowheads="1"/>
          </p:cNvSpPr>
          <p:nvPr>
            <p:ph type="title"/>
          </p:nvPr>
        </p:nvSpPr>
        <p:spPr/>
        <p:txBody>
          <a:bodyPr>
            <a:normAutofit/>
          </a:bodyPr>
          <a:lstStyle/>
          <a:p>
            <a:r>
              <a:rPr lang="zh-CN" altLang="en-US" dirty="0"/>
              <a:t>图像拼接</a:t>
            </a:r>
            <a:r>
              <a:rPr lang="en-US" altLang="zh-CN" dirty="0"/>
              <a:t>——</a:t>
            </a:r>
            <a:r>
              <a:rPr lang="zh-CN" altLang="en-US" sz="2800" spc="300" dirty="0">
                <a:latin typeface="微软雅黑" panose="020B0503020204020204" pitchFamily="34" charset="-122"/>
                <a:ea typeface="微软雅黑" panose="020B0503020204020204" pitchFamily="34" charset="-122"/>
              </a:rPr>
              <a:t>计算变换矩阵</a:t>
            </a:r>
            <a:endParaRPr lang="zh-CN" altLang="en-US" dirty="0"/>
          </a:p>
        </p:txBody>
      </p:sp>
      <p:sp>
        <p:nvSpPr>
          <p:cNvPr id="13" name="灯片编号占位符 12">
            <a:extLst>
              <a:ext uri="{FF2B5EF4-FFF2-40B4-BE49-F238E27FC236}">
                <a16:creationId xmlns:a16="http://schemas.microsoft.com/office/drawing/2014/main" id="{8C5377C2-5C27-879D-07D8-0B05B330599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2" name="TextBox 1">
            <a:extLst>
              <a:ext uri="{FF2B5EF4-FFF2-40B4-BE49-F238E27FC236}">
                <a16:creationId xmlns:a16="http://schemas.microsoft.com/office/drawing/2014/main" id="{8CF47716-9245-6FD2-EAA4-1E2DB63F8748}"/>
              </a:ext>
            </a:extLst>
          </p:cNvPr>
          <p:cNvSpPr txBox="1"/>
          <p:nvPr/>
        </p:nvSpPr>
        <p:spPr>
          <a:xfrm>
            <a:off x="488065" y="1038758"/>
            <a:ext cx="10004288"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即</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F9D9C2FE-67CC-8A33-D40F-81474BFBC54D}"/>
                  </a:ext>
                </a:extLst>
              </p:cNvPr>
              <p:cNvSpPr txBox="1"/>
              <p:nvPr/>
            </p:nvSpPr>
            <p:spPr>
              <a:xfrm>
                <a:off x="340382" y="2011788"/>
                <a:ext cx="10882490" cy="30971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i="1" smtClean="0">
                              <a:latin typeface="Cambria Math" panose="02040503050406030204" pitchFamily="18" charset="0"/>
                            </a:rPr>
                          </m:ctrlPr>
                        </m:dPr>
                        <m:e>
                          <m:m>
                            <m:mPr>
                              <m:mcs>
                                <m:mc>
                                  <m:mcPr>
                                    <m:count m:val="9"/>
                                    <m:mcJc m:val="center"/>
                                  </m:mcPr>
                                </m:mc>
                              </m:mcs>
                              <m:ctrlPr>
                                <a:rPr kumimoji="1" lang="en-US" altLang="zh-CN" sz="2400" i="1" smtClean="0">
                                  <a:latin typeface="Cambria Math" panose="02040503050406030204" pitchFamily="18" charset="0"/>
                                </a:rPr>
                              </m:ctrlPr>
                            </m:mPr>
                            <m:mr>
                              <m:e>
                                <m:r>
                                  <m:rPr>
                                    <m:brk m:alnAt="7"/>
                                  </m:rPr>
                                  <a:rPr kumimoji="1" lang="en-US" altLang="zh-CN" sz="2400" b="0" i="1" smtClean="0">
                                    <a:latin typeface="Cambria Math" panose="02040503050406030204" pitchFamily="18" charset="0"/>
                                  </a:rPr>
                                  <m:t>𝑥</m:t>
                                </m:r>
                              </m:e>
                              <m:e>
                                <m:r>
                                  <a:rPr kumimoji="1" lang="en-US" altLang="zh-CN" sz="2400" b="0" i="1" smtClean="0">
                                    <a:latin typeface="Cambria Math" panose="02040503050406030204" pitchFamily="18" charset="0"/>
                                  </a:rPr>
                                  <m:t>𝑦</m:t>
                                </m:r>
                              </m:e>
                              <m:e>
                                <m:r>
                                  <a:rPr kumimoji="1" lang="en-US" altLang="zh-CN" sz="2400" b="0" i="1" smtClean="0">
                                    <a:latin typeface="Cambria Math" panose="02040503050406030204" pitchFamily="18" charset="0"/>
                                  </a:rPr>
                                  <m:t>1</m:t>
                                </m:r>
                              </m:e>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m:t>
                                </m:r>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𝑥</m:t>
                                    </m:r>
                                  </m:e>
                                  <m:sup>
                                    <m:r>
                                      <a:rPr kumimoji="1" lang="en-US" altLang="zh-CN" sz="2400" b="0" i="1" smtClean="0">
                                        <a:latin typeface="Cambria Math" panose="02040503050406030204" pitchFamily="18" charset="0"/>
                                      </a:rPr>
                                      <m:t>′</m:t>
                                    </m:r>
                                  </m:sup>
                                </m:sSup>
                                <m:r>
                                  <a:rPr kumimoji="1" lang="en-US" altLang="zh-CN" sz="2400" b="0" i="1" smtClean="0">
                                    <a:latin typeface="Cambria Math" panose="02040503050406030204" pitchFamily="18" charset="0"/>
                                  </a:rPr>
                                  <m:t>𝑥</m:t>
                                </m:r>
                              </m:e>
                              <m:e>
                                <m:r>
                                  <a:rPr kumimoji="1" lang="en-US" altLang="zh-CN" sz="2400" b="0" i="1" smtClean="0">
                                    <a:latin typeface="Cambria Math" panose="02040503050406030204" pitchFamily="18" charset="0"/>
                                  </a:rPr>
                                  <m:t>−</m:t>
                                </m:r>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𝑥</m:t>
                                    </m:r>
                                  </m:e>
                                  <m:sup>
                                    <m:r>
                                      <a:rPr kumimoji="1" lang="en-US" altLang="zh-CN" sz="2400" b="0" i="1" smtClean="0">
                                        <a:latin typeface="Cambria Math" panose="02040503050406030204" pitchFamily="18" charset="0"/>
                                      </a:rPr>
                                      <m:t>′</m:t>
                                    </m:r>
                                  </m:sup>
                                </m:sSup>
                                <m:r>
                                  <a:rPr kumimoji="1" lang="en-US" altLang="zh-CN" sz="2400" b="0" i="1" smtClean="0">
                                    <a:latin typeface="Cambria Math" panose="02040503050406030204" pitchFamily="18" charset="0"/>
                                  </a:rPr>
                                  <m:t>𝑦</m:t>
                                </m:r>
                              </m:e>
                              <m:e>
                                <m:r>
                                  <a:rPr kumimoji="1" lang="en-US" altLang="zh-CN" sz="2400" b="0" i="1" smtClean="0">
                                    <a:latin typeface="Cambria Math" panose="02040503050406030204" pitchFamily="18" charset="0"/>
                                  </a:rPr>
                                  <m:t>−</m:t>
                                </m:r>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𝑥</m:t>
                                    </m:r>
                                  </m:e>
                                  <m:sup>
                                    <m:r>
                                      <a:rPr kumimoji="1" lang="en-US" altLang="zh-CN" sz="2400" b="0" i="1" smtClean="0">
                                        <a:latin typeface="Cambria Math" panose="02040503050406030204" pitchFamily="18" charset="0"/>
                                      </a:rPr>
                                      <m:t>′</m:t>
                                    </m:r>
                                  </m:sup>
                                </m:sSup>
                              </m:e>
                            </m:mr>
                            <m:mr>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𝑥</m:t>
                                </m:r>
                              </m:e>
                              <m:e>
                                <m:r>
                                  <a:rPr kumimoji="1" lang="en-US" altLang="zh-CN" sz="2400" b="0" i="1" smtClean="0">
                                    <a:latin typeface="Cambria Math" panose="02040503050406030204" pitchFamily="18" charset="0"/>
                                  </a:rPr>
                                  <m:t>𝑦</m:t>
                                </m:r>
                              </m:e>
                              <m:e>
                                <m:r>
                                  <a:rPr kumimoji="1" lang="en-US" altLang="zh-CN" sz="2400" b="0" i="1" smtClean="0">
                                    <a:latin typeface="Cambria Math" panose="02040503050406030204" pitchFamily="18" charset="0"/>
                                  </a:rPr>
                                  <m:t>1</m:t>
                                </m:r>
                              </m:e>
                              <m:e>
                                <m:r>
                                  <a:rPr kumimoji="1" lang="en-US" altLang="zh-CN" sz="2400" b="0" i="1" smtClean="0">
                                    <a:latin typeface="Cambria Math" panose="02040503050406030204" pitchFamily="18" charset="0"/>
                                  </a:rPr>
                                  <m:t>−</m:t>
                                </m:r>
                                <m:sSup>
                                  <m:sSupPr>
                                    <m:ctrlPr>
                                      <a:rPr kumimoji="1" lang="en-US" altLang="zh-CN" sz="2400" i="1" smtClean="0">
                                        <a:latin typeface="Cambria Math" panose="02040503050406030204" pitchFamily="18" charset="0"/>
                                      </a:rPr>
                                    </m:ctrlPr>
                                  </m:sSupPr>
                                  <m:e>
                                    <m:r>
                                      <a:rPr kumimoji="1" lang="en-US" altLang="zh-CN" sz="2400" b="0" i="1" smtClean="0">
                                        <a:latin typeface="Cambria Math" panose="02040503050406030204" pitchFamily="18" charset="0"/>
                                      </a:rPr>
                                      <m:t>𝑦</m:t>
                                    </m:r>
                                  </m:e>
                                  <m:sup>
                                    <m:r>
                                      <a:rPr kumimoji="1" lang="en-US" altLang="zh-CN" sz="2400" i="1">
                                        <a:latin typeface="Cambria Math" panose="02040503050406030204" pitchFamily="18" charset="0"/>
                                      </a:rPr>
                                      <m:t>′</m:t>
                                    </m:r>
                                  </m:sup>
                                </m:sSup>
                                <m:r>
                                  <a:rPr kumimoji="1" lang="en-US" altLang="zh-CN" sz="2400" i="1">
                                    <a:latin typeface="Cambria Math" panose="02040503050406030204" pitchFamily="18" charset="0"/>
                                  </a:rPr>
                                  <m:t>𝑥</m:t>
                                </m:r>
                              </m:e>
                              <m:e>
                                <m:r>
                                  <a:rPr kumimoji="1" lang="en-US" altLang="zh-CN" sz="2400" i="1">
                                    <a:latin typeface="Cambria Math" panose="02040503050406030204" pitchFamily="18" charset="0"/>
                                  </a:rPr>
                                  <m:t>−</m:t>
                                </m:r>
                                <m:sSup>
                                  <m:sSupPr>
                                    <m:ctrlPr>
                                      <a:rPr kumimoji="1" lang="en-US" altLang="zh-CN" sz="2400" i="1">
                                        <a:latin typeface="Cambria Math" panose="02040503050406030204" pitchFamily="18" charset="0"/>
                                      </a:rPr>
                                    </m:ctrlPr>
                                  </m:sSupPr>
                                  <m:e>
                                    <m:r>
                                      <a:rPr kumimoji="1" lang="en-US" altLang="zh-CN" sz="2400" i="1">
                                        <a:latin typeface="Cambria Math" panose="02040503050406030204" pitchFamily="18" charset="0"/>
                                      </a:rPr>
                                      <m:t>𝑦</m:t>
                                    </m:r>
                                  </m:e>
                                  <m:sup>
                                    <m:r>
                                      <a:rPr kumimoji="1" lang="en-US" altLang="zh-CN" sz="2400" i="1">
                                        <a:latin typeface="Cambria Math" panose="02040503050406030204" pitchFamily="18" charset="0"/>
                                      </a:rPr>
                                      <m:t>′</m:t>
                                    </m:r>
                                  </m:sup>
                                </m:sSup>
                                <m:r>
                                  <a:rPr kumimoji="1" lang="en-US" altLang="zh-CN" sz="2400" b="0" i="1" smtClean="0">
                                    <a:latin typeface="Cambria Math" panose="02040503050406030204" pitchFamily="18" charset="0"/>
                                  </a:rPr>
                                  <m:t>𝑦</m:t>
                                </m:r>
                              </m:e>
                              <m:e>
                                <m:r>
                                  <a:rPr kumimoji="1" lang="en-US" altLang="zh-CN" sz="2400" i="1">
                                    <a:latin typeface="Cambria Math" panose="02040503050406030204" pitchFamily="18" charset="0"/>
                                  </a:rPr>
                                  <m:t>−</m:t>
                                </m:r>
                                <m:sSup>
                                  <m:sSupPr>
                                    <m:ctrlPr>
                                      <a:rPr kumimoji="1" lang="en-US" altLang="zh-CN" sz="2400" i="1">
                                        <a:latin typeface="Cambria Math" panose="02040503050406030204" pitchFamily="18" charset="0"/>
                                      </a:rPr>
                                    </m:ctrlPr>
                                  </m:sSupPr>
                                  <m:e>
                                    <m:r>
                                      <a:rPr kumimoji="1" lang="en-US" altLang="zh-CN" sz="2400" i="1">
                                        <a:latin typeface="Cambria Math" panose="02040503050406030204" pitchFamily="18" charset="0"/>
                                      </a:rPr>
                                      <m:t>𝑦</m:t>
                                    </m:r>
                                  </m:e>
                                  <m:sup>
                                    <m:r>
                                      <a:rPr kumimoji="1" lang="en-US" altLang="zh-CN" sz="2400" i="1">
                                        <a:latin typeface="Cambria Math" panose="02040503050406030204" pitchFamily="18" charset="0"/>
                                      </a:rPr>
                                      <m:t>′</m:t>
                                    </m:r>
                                  </m:sup>
                                </m:sSup>
                              </m:e>
                            </m:mr>
                          </m:m>
                        </m:e>
                      </m:d>
                      <m:d>
                        <m:dPr>
                          <m:begChr m:val="["/>
                          <m:endChr m:val="]"/>
                          <m:ctrlPr>
                            <a:rPr kumimoji="1" lang="en-US" altLang="zh-CN" sz="2400" i="1" smtClean="0">
                              <a:latin typeface="Cambria Math" panose="02040503050406030204" pitchFamily="18" charset="0"/>
                            </a:rPr>
                          </m:ctrlPr>
                        </m:dPr>
                        <m:e>
                          <m:m>
                            <m:mPr>
                              <m:mcs>
                                <m:mc>
                                  <m:mcPr>
                                    <m:count m:val="1"/>
                                    <m:mcJc m:val="center"/>
                                  </m:mcPr>
                                </m:mc>
                              </m:mcs>
                              <m:ctrlPr>
                                <a:rPr kumimoji="1" lang="en-US" altLang="zh-CN" sz="2400" b="0" i="1" smtClean="0">
                                  <a:latin typeface="Cambria Math" panose="02040503050406030204" pitchFamily="18" charset="0"/>
                                </a:rPr>
                              </m:ctrlPr>
                            </m:mPr>
                            <m:mr>
                              <m:e>
                                <m:r>
                                  <m:rPr>
                                    <m:brk m:alnAt="7"/>
                                  </m:rPr>
                                  <a:rPr kumimoji="1" lang="en-US" altLang="zh-CN" sz="2400" b="0" i="1" smtClean="0">
                                    <a:latin typeface="Cambria Math" panose="02040503050406030204" pitchFamily="18" charset="0"/>
                                  </a:rPr>
                                  <m:t>𝑎</m:t>
                                </m:r>
                              </m:e>
                            </m:mr>
                            <m:mr>
                              <m:e>
                                <m:r>
                                  <a:rPr kumimoji="1" lang="en-US" altLang="zh-CN" sz="2400" b="0" i="1" smtClean="0">
                                    <a:latin typeface="Cambria Math" panose="02040503050406030204" pitchFamily="18" charset="0"/>
                                  </a:rPr>
                                  <m:t>𝑏</m:t>
                                </m:r>
                              </m:e>
                            </m:mr>
                            <m:mr>
                              <m:e>
                                <m:r>
                                  <a:rPr kumimoji="1" lang="en-US" altLang="zh-CN" sz="2400" b="0" i="1" smtClean="0">
                                    <a:latin typeface="Cambria Math" panose="02040503050406030204" pitchFamily="18" charset="0"/>
                                  </a:rPr>
                                  <m:t>𝑐</m:t>
                                </m:r>
                              </m:e>
                            </m:mr>
                            <m:mr>
                              <m:e>
                                <m:r>
                                  <a:rPr kumimoji="1" lang="en-US" altLang="zh-CN" sz="2400" b="0" i="1" smtClean="0">
                                    <a:latin typeface="Cambria Math" panose="02040503050406030204" pitchFamily="18" charset="0"/>
                                  </a:rPr>
                                  <m:t>𝑑</m:t>
                                </m:r>
                              </m:e>
                            </m:mr>
                            <m:mr>
                              <m:e>
                                <m:r>
                                  <a:rPr kumimoji="1" lang="en-US" altLang="zh-CN" sz="2400" b="0" i="1" smtClean="0">
                                    <a:latin typeface="Cambria Math" panose="02040503050406030204" pitchFamily="18" charset="0"/>
                                  </a:rPr>
                                  <m:t>𝑒</m:t>
                                </m:r>
                              </m:e>
                            </m:mr>
                            <m:mr>
                              <m:e>
                                <m:r>
                                  <a:rPr kumimoji="1" lang="en-US" altLang="zh-CN" sz="2400" b="0" i="1" smtClean="0">
                                    <a:latin typeface="Cambria Math" panose="02040503050406030204" pitchFamily="18" charset="0"/>
                                  </a:rPr>
                                  <m:t>𝑓</m:t>
                                </m:r>
                              </m:e>
                            </m:mr>
                            <m:mr>
                              <m:e>
                                <m:r>
                                  <a:rPr kumimoji="1" lang="en-US" altLang="zh-CN" sz="2400" b="0" i="1" smtClean="0">
                                    <a:latin typeface="Cambria Math" panose="02040503050406030204" pitchFamily="18" charset="0"/>
                                  </a:rPr>
                                  <m:t>𝑔</m:t>
                                </m:r>
                              </m:e>
                            </m:mr>
                            <m:mr>
                              <m:e>
                                <m:r>
                                  <a:rPr kumimoji="1" lang="en-US" altLang="zh-CN" sz="2400" b="0" i="1" smtClean="0">
                                    <a:latin typeface="Cambria Math" panose="02040503050406030204" pitchFamily="18" charset="0"/>
                                  </a:rPr>
                                  <m:t>h</m:t>
                                </m:r>
                              </m:e>
                            </m:mr>
                            <m:mr>
                              <m:e>
                                <m:r>
                                  <a:rPr kumimoji="1" lang="en-US" altLang="zh-CN" sz="2400" b="0" i="1" smtClean="0">
                                    <a:latin typeface="Cambria Math" panose="02040503050406030204" pitchFamily="18" charset="0"/>
                                  </a:rPr>
                                  <m:t>𝑖</m:t>
                                </m:r>
                              </m:e>
                            </m:mr>
                          </m:m>
                        </m:e>
                      </m:d>
                      <m:r>
                        <a:rPr kumimoji="1" lang="en-US" altLang="zh-CN" sz="2400" b="0" i="1" smtClean="0">
                          <a:latin typeface="Cambria Math" panose="02040503050406030204" pitchFamily="18" charset="0"/>
                        </a:rPr>
                        <m:t>=</m:t>
                      </m:r>
                      <m:d>
                        <m:dPr>
                          <m:begChr m:val="["/>
                          <m:endChr m:val="]"/>
                          <m:ctrlPr>
                            <a:rPr kumimoji="1" lang="en-US" altLang="zh-CN" sz="2400" b="0" i="1" smtClean="0">
                              <a:latin typeface="Cambria Math" panose="02040503050406030204" pitchFamily="18" charset="0"/>
                            </a:rPr>
                          </m:ctrlPr>
                        </m:dPr>
                        <m:e>
                          <m:m>
                            <m:mPr>
                              <m:mcs>
                                <m:mc>
                                  <m:mcPr>
                                    <m:count m:val="1"/>
                                    <m:mcJc m:val="center"/>
                                  </m:mcPr>
                                </m:mc>
                              </m:mcs>
                              <m:ctrlPr>
                                <a:rPr kumimoji="1" lang="en-US" altLang="zh-CN" sz="2400" b="0" i="1" smtClean="0">
                                  <a:latin typeface="Cambria Math" panose="02040503050406030204" pitchFamily="18" charset="0"/>
                                </a:rPr>
                              </m:ctrlPr>
                            </m:mPr>
                            <m:mr>
                              <m:e>
                                <m:r>
                                  <m:rPr>
                                    <m:brk m:alnAt="7"/>
                                  </m:rPr>
                                  <a:rPr kumimoji="1" lang="en-US" altLang="zh-CN" sz="2400" b="0" i="1" smtClean="0">
                                    <a:latin typeface="Cambria Math" panose="02040503050406030204" pitchFamily="18" charset="0"/>
                                  </a:rPr>
                                  <m:t>0</m:t>
                                </m:r>
                              </m:e>
                            </m:mr>
                            <m:mr>
                              <m:e>
                                <m:r>
                                  <a:rPr kumimoji="1" lang="en-US" altLang="zh-CN" sz="2400" b="0" i="1" smtClean="0">
                                    <a:latin typeface="Cambria Math" panose="02040503050406030204" pitchFamily="18" charset="0"/>
                                  </a:rPr>
                                  <m:t>0</m:t>
                                </m:r>
                              </m:e>
                            </m:mr>
                          </m:m>
                        </m:e>
                      </m:d>
                    </m:oMath>
                  </m:oMathPara>
                </a14:m>
                <a:endParaRPr kumimoji="1" lang="zh-CN" altLang="en-US" sz="2400" dirty="0"/>
              </a:p>
            </p:txBody>
          </p:sp>
        </mc:Choice>
        <mc:Fallback xmlns="">
          <p:sp>
            <p:nvSpPr>
              <p:cNvPr id="3" name="文本框 2">
                <a:extLst>
                  <a:ext uri="{FF2B5EF4-FFF2-40B4-BE49-F238E27FC236}">
                    <a16:creationId xmlns:a16="http://schemas.microsoft.com/office/drawing/2014/main" id="{F9D9C2FE-67CC-8A33-D40F-81474BFBC54D}"/>
                  </a:ext>
                </a:extLst>
              </p:cNvPr>
              <p:cNvSpPr txBox="1">
                <a:spLocks noRot="1" noChangeAspect="1" noMove="1" noResize="1" noEditPoints="1" noAdjustHandles="1" noChangeArrowheads="1" noChangeShapeType="1" noTextEdit="1"/>
              </p:cNvSpPr>
              <p:nvPr/>
            </p:nvSpPr>
            <p:spPr>
              <a:xfrm>
                <a:off x="340382" y="2011788"/>
                <a:ext cx="10882490" cy="3097130"/>
              </a:xfrm>
              <a:prstGeom prst="rect">
                <a:avLst/>
              </a:prstGeom>
              <a:blipFill>
                <a:blip r:embed="rId5"/>
                <a:stretch>
                  <a:fillRect t="-408" b="-20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23779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918A2-1DE3-8840-68F7-0153FCEDFC9C}"/>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DC3D3AE3-BA91-EFE7-4F36-F007685CA248}"/>
              </a:ext>
            </a:extLst>
          </p:cNvPr>
          <p:cNvSpPr>
            <a:spLocks noGrp="1" noChangeArrowheads="1"/>
          </p:cNvSpPr>
          <p:nvPr>
            <p:ph type="title"/>
          </p:nvPr>
        </p:nvSpPr>
        <p:spPr/>
        <p:txBody>
          <a:bodyPr>
            <a:normAutofit/>
          </a:bodyPr>
          <a:lstStyle/>
          <a:p>
            <a:r>
              <a:rPr lang="zh-CN" altLang="en-US" dirty="0"/>
              <a:t>图像拼接</a:t>
            </a:r>
            <a:r>
              <a:rPr lang="en-US" altLang="zh-CN" dirty="0"/>
              <a:t>——</a:t>
            </a:r>
            <a:r>
              <a:rPr lang="zh-CN" altLang="en-US" sz="2800" spc="300" dirty="0">
                <a:latin typeface="微软雅黑" panose="020B0503020204020204" pitchFamily="34" charset="-122"/>
                <a:ea typeface="微软雅黑" panose="020B0503020204020204" pitchFamily="34" charset="-122"/>
              </a:rPr>
              <a:t>计算变换矩阵</a:t>
            </a:r>
            <a:endParaRPr lang="zh-CN" altLang="en-US" dirty="0"/>
          </a:p>
        </p:txBody>
      </p:sp>
      <p:sp>
        <p:nvSpPr>
          <p:cNvPr id="13" name="灯片编号占位符 12">
            <a:extLst>
              <a:ext uri="{FF2B5EF4-FFF2-40B4-BE49-F238E27FC236}">
                <a16:creationId xmlns:a16="http://schemas.microsoft.com/office/drawing/2014/main" id="{87176A8B-8C7E-4161-72F0-7412257F088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2" name="TextBox 1">
            <a:extLst>
              <a:ext uri="{FF2B5EF4-FFF2-40B4-BE49-F238E27FC236}">
                <a16:creationId xmlns:a16="http://schemas.microsoft.com/office/drawing/2014/main" id="{463AEFC2-6C6C-00A0-1C30-8CB4459B483E}"/>
              </a:ext>
            </a:extLst>
          </p:cNvPr>
          <p:cNvSpPr txBox="1"/>
          <p:nvPr/>
        </p:nvSpPr>
        <p:spPr>
          <a:xfrm>
            <a:off x="488065" y="1038758"/>
            <a:ext cx="10004288"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假设共有</a:t>
            </a:r>
            <a:r>
              <a:rPr lang="en-US" altLang="zh-CN" sz="2400" b="1" spc="300" dirty="0">
                <a:solidFill>
                  <a:srgbClr val="004098"/>
                </a:solidFill>
                <a:latin typeface="微软雅黑" panose="020B0503020204020204" pitchFamily="34" charset="-122"/>
                <a:ea typeface="微软雅黑" panose="020B0503020204020204" pitchFamily="34" charset="-122"/>
              </a:rPr>
              <a:t>n</a:t>
            </a:r>
            <a:r>
              <a:rPr lang="zh-CN" altLang="en-US" sz="2400" b="1" spc="300" dirty="0">
                <a:solidFill>
                  <a:srgbClr val="004098"/>
                </a:solidFill>
                <a:latin typeface="微软雅黑" panose="020B0503020204020204" pitchFamily="34" charset="-122"/>
                <a:ea typeface="微软雅黑" panose="020B0503020204020204" pitchFamily="34" charset="-122"/>
              </a:rPr>
              <a:t>对匹配的特征点，则有</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8E75565E-21E4-04DD-9EA1-9CBB23D818B2}"/>
                  </a:ext>
                </a:extLst>
              </p:cNvPr>
              <p:cNvSpPr txBox="1"/>
              <p:nvPr/>
            </p:nvSpPr>
            <p:spPr>
              <a:xfrm>
                <a:off x="340382" y="2011788"/>
                <a:ext cx="10882490" cy="309956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i="1" smtClean="0">
                              <a:latin typeface="Cambria Math" panose="02040503050406030204" pitchFamily="18" charset="0"/>
                            </a:rPr>
                          </m:ctrlPr>
                        </m:dPr>
                        <m:e>
                          <m:m>
                            <m:mPr>
                              <m:mcs>
                                <m:mc>
                                  <m:mcPr>
                                    <m:count m:val="9"/>
                                    <m:mcJc m:val="center"/>
                                  </m:mcPr>
                                </m:mc>
                              </m:mcs>
                              <m:ctrlPr>
                                <a:rPr kumimoji="1" lang="en-US" altLang="zh-CN" sz="2400" i="1" smtClean="0">
                                  <a:latin typeface="Cambria Math" panose="02040503050406030204" pitchFamily="18" charset="0"/>
                                </a:rPr>
                              </m:ctrlPr>
                            </m:mPr>
                            <m:mr>
                              <m:e>
                                <m:sSub>
                                  <m:sSubPr>
                                    <m:ctrlPr>
                                      <a:rPr kumimoji="1" lang="en-US" altLang="zh-CN" sz="2400" i="1" smtClean="0">
                                        <a:latin typeface="Cambria Math" panose="02040503050406030204" pitchFamily="18" charset="0"/>
                                      </a:rPr>
                                    </m:ctrlPr>
                                  </m:sSubPr>
                                  <m:e>
                                    <m:r>
                                      <a:rPr kumimoji="1" lang="en-US" altLang="zh-CN" sz="2400" b="0" i="1" smtClean="0">
                                        <a:latin typeface="Cambria Math" panose="02040503050406030204" pitchFamily="18" charset="0"/>
                                      </a:rPr>
                                      <m:t>𝑥</m:t>
                                    </m:r>
                                  </m:e>
                                  <m:sub>
                                    <m:r>
                                      <a:rPr kumimoji="1" lang="en-US" altLang="zh-CN" sz="2400" b="0" i="1" smtClean="0">
                                        <a:latin typeface="Cambria Math" panose="02040503050406030204" pitchFamily="18" charset="0"/>
                                      </a:rPr>
                                      <m:t>1</m:t>
                                    </m:r>
                                  </m:sub>
                                </m:sSub>
                              </m:e>
                              <m:e>
                                <m:sSub>
                                  <m:sSubPr>
                                    <m:ctrlPr>
                                      <a:rPr kumimoji="1" lang="en-US" altLang="zh-CN" sz="2400" i="1" smtClean="0">
                                        <a:latin typeface="Cambria Math" panose="02040503050406030204" pitchFamily="18" charset="0"/>
                                      </a:rPr>
                                    </m:ctrlPr>
                                  </m:sSubPr>
                                  <m:e>
                                    <m:r>
                                      <a:rPr kumimoji="1" lang="en-US" altLang="zh-CN" sz="2400" b="0" i="1" smtClean="0">
                                        <a:latin typeface="Cambria Math" panose="02040503050406030204" pitchFamily="18" charset="0"/>
                                      </a:rPr>
                                      <m:t>𝑦</m:t>
                                    </m:r>
                                  </m:e>
                                  <m:sub>
                                    <m:r>
                                      <a:rPr kumimoji="1" lang="en-US" altLang="zh-CN" sz="2400" i="1">
                                        <a:latin typeface="Cambria Math" panose="02040503050406030204" pitchFamily="18" charset="0"/>
                                      </a:rPr>
                                      <m:t>1</m:t>
                                    </m:r>
                                  </m:sub>
                                </m:sSub>
                              </m:e>
                              <m:e>
                                <m:r>
                                  <a:rPr kumimoji="1" lang="en-US" altLang="zh-CN" sz="2400" b="0" i="1" smtClean="0">
                                    <a:latin typeface="Cambria Math" panose="02040503050406030204" pitchFamily="18" charset="0"/>
                                  </a:rPr>
                                  <m:t>1</m:t>
                                </m:r>
                              </m:e>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m:t>
                                </m:r>
                                <m:sSubSup>
                                  <m:sSubSupPr>
                                    <m:ctrlPr>
                                      <a:rPr kumimoji="1" lang="en-US" altLang="zh-CN" sz="2400" b="0" i="1" smtClean="0">
                                        <a:latin typeface="Cambria Math" panose="02040503050406030204" pitchFamily="18" charset="0"/>
                                      </a:rPr>
                                    </m:ctrlPr>
                                  </m:sSubSupPr>
                                  <m:e>
                                    <m:r>
                                      <a:rPr kumimoji="1" lang="en-US" altLang="zh-CN" sz="2400" b="0" i="1" smtClean="0">
                                        <a:latin typeface="Cambria Math" panose="02040503050406030204" pitchFamily="18" charset="0"/>
                                      </a:rPr>
                                      <m:t>𝑥</m:t>
                                    </m:r>
                                  </m:e>
                                  <m:sub>
                                    <m:r>
                                      <a:rPr kumimoji="1" lang="en-US" altLang="zh-CN" sz="2400" b="0" i="1" smtClean="0">
                                        <a:latin typeface="Cambria Math" panose="02040503050406030204" pitchFamily="18" charset="0"/>
                                      </a:rPr>
                                      <m:t>1</m:t>
                                    </m:r>
                                  </m:sub>
                                  <m:sup>
                                    <m:r>
                                      <a:rPr kumimoji="1" lang="en-US" altLang="zh-CN" sz="2400" b="0" i="1" smtClean="0">
                                        <a:latin typeface="Cambria Math" panose="02040503050406030204" pitchFamily="18" charset="0"/>
                                      </a:rPr>
                                      <m:t>′</m:t>
                                    </m:r>
                                  </m:sup>
                                </m:sSubSup>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𝑥</m:t>
                                    </m:r>
                                  </m:e>
                                  <m:sub>
                                    <m:r>
                                      <a:rPr kumimoji="1" lang="en-US" altLang="zh-CN" sz="2400" i="1">
                                        <a:latin typeface="Cambria Math" panose="02040503050406030204" pitchFamily="18" charset="0"/>
                                      </a:rPr>
                                      <m:t>1</m:t>
                                    </m:r>
                                  </m:sub>
                                </m:sSub>
                              </m:e>
                              <m:e>
                                <m:r>
                                  <a:rPr kumimoji="1" lang="en-US" altLang="zh-CN" sz="2400" b="0" i="1" smtClean="0">
                                    <a:latin typeface="Cambria Math" panose="02040503050406030204" pitchFamily="18" charset="0"/>
                                  </a:rPr>
                                  <m:t>−</m:t>
                                </m:r>
                                <m:sSubSup>
                                  <m:sSubSupPr>
                                    <m:ctrlPr>
                                      <a:rPr kumimoji="1" lang="en-US" altLang="zh-CN" sz="2400" i="1">
                                        <a:latin typeface="Cambria Math" panose="02040503050406030204" pitchFamily="18" charset="0"/>
                                      </a:rPr>
                                    </m:ctrlPr>
                                  </m:sSubSupPr>
                                  <m:e>
                                    <m:r>
                                      <a:rPr kumimoji="1" lang="en-US" altLang="zh-CN" sz="2400" i="1">
                                        <a:latin typeface="Cambria Math" panose="02040503050406030204" pitchFamily="18" charset="0"/>
                                      </a:rPr>
                                      <m:t>𝑥</m:t>
                                    </m:r>
                                  </m:e>
                                  <m:sub>
                                    <m:r>
                                      <a:rPr kumimoji="1" lang="en-US" altLang="zh-CN" sz="2400" i="1">
                                        <a:latin typeface="Cambria Math" panose="02040503050406030204" pitchFamily="18" charset="0"/>
                                      </a:rPr>
                                      <m:t>1</m:t>
                                    </m:r>
                                  </m:sub>
                                  <m:sup>
                                    <m:r>
                                      <a:rPr kumimoji="1" lang="en-US" altLang="zh-CN" sz="2400" i="1">
                                        <a:latin typeface="Cambria Math" panose="02040503050406030204" pitchFamily="18" charset="0"/>
                                      </a:rPr>
                                      <m:t>′</m:t>
                                    </m:r>
                                  </m:sup>
                                </m:sSubSup>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𝑦</m:t>
                                    </m:r>
                                  </m:e>
                                  <m:sub>
                                    <m:r>
                                      <a:rPr kumimoji="1" lang="en-US" altLang="zh-CN" sz="2400" i="1">
                                        <a:latin typeface="Cambria Math" panose="02040503050406030204" pitchFamily="18" charset="0"/>
                                      </a:rPr>
                                      <m:t>1</m:t>
                                    </m:r>
                                  </m:sub>
                                </m:sSub>
                              </m:e>
                              <m:e>
                                <m:r>
                                  <a:rPr kumimoji="1" lang="en-US" altLang="zh-CN" sz="2400" b="0" i="1" smtClean="0">
                                    <a:latin typeface="Cambria Math" panose="02040503050406030204" pitchFamily="18" charset="0"/>
                                  </a:rPr>
                                  <m:t>−</m:t>
                                </m:r>
                                <m:sSubSup>
                                  <m:sSubSupPr>
                                    <m:ctrlPr>
                                      <a:rPr kumimoji="1" lang="en-US" altLang="zh-CN" sz="2400" i="1">
                                        <a:latin typeface="Cambria Math" panose="02040503050406030204" pitchFamily="18" charset="0"/>
                                      </a:rPr>
                                    </m:ctrlPr>
                                  </m:sSubSupPr>
                                  <m:e>
                                    <m:r>
                                      <a:rPr kumimoji="1" lang="en-US" altLang="zh-CN" sz="2400" i="1">
                                        <a:latin typeface="Cambria Math" panose="02040503050406030204" pitchFamily="18" charset="0"/>
                                      </a:rPr>
                                      <m:t>𝑥</m:t>
                                    </m:r>
                                  </m:e>
                                  <m:sub>
                                    <m:r>
                                      <a:rPr kumimoji="1" lang="en-US" altLang="zh-CN" sz="2400" i="1">
                                        <a:latin typeface="Cambria Math" panose="02040503050406030204" pitchFamily="18" charset="0"/>
                                      </a:rPr>
                                      <m:t>1</m:t>
                                    </m:r>
                                  </m:sub>
                                  <m:sup>
                                    <m:r>
                                      <a:rPr kumimoji="1" lang="en-US" altLang="zh-CN" sz="2400" i="1">
                                        <a:latin typeface="Cambria Math" panose="02040503050406030204" pitchFamily="18" charset="0"/>
                                      </a:rPr>
                                      <m:t>′</m:t>
                                    </m:r>
                                  </m:sup>
                                </m:sSubSup>
                              </m:e>
                            </m:mr>
                            <m:mr>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0</m:t>
                                </m:r>
                              </m:e>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𝑥</m:t>
                                    </m:r>
                                  </m:e>
                                  <m:sub>
                                    <m:r>
                                      <a:rPr kumimoji="1" lang="en-US" altLang="zh-CN" sz="2400" i="1">
                                        <a:latin typeface="Cambria Math" panose="02040503050406030204" pitchFamily="18" charset="0"/>
                                      </a:rPr>
                                      <m:t>1</m:t>
                                    </m:r>
                                  </m:sub>
                                </m:sSub>
                              </m:e>
                              <m:e>
                                <m:sSub>
                                  <m:sSubPr>
                                    <m:ctrlPr>
                                      <a:rPr kumimoji="1" lang="en-US" altLang="zh-CN" sz="2400" i="1">
                                        <a:latin typeface="Cambria Math" panose="02040503050406030204" pitchFamily="18" charset="0"/>
                                      </a:rPr>
                                    </m:ctrlPr>
                                  </m:sSubPr>
                                  <m:e>
                                    <m:r>
                                      <a:rPr kumimoji="1" lang="en-US" altLang="zh-CN" sz="2400" b="0" i="1" smtClean="0">
                                        <a:latin typeface="Cambria Math" panose="02040503050406030204" pitchFamily="18" charset="0"/>
                                      </a:rPr>
                                      <m:t>𝑦</m:t>
                                    </m:r>
                                  </m:e>
                                  <m:sub>
                                    <m:r>
                                      <a:rPr kumimoji="1" lang="en-US" altLang="zh-CN" sz="2400" i="1">
                                        <a:latin typeface="Cambria Math" panose="02040503050406030204" pitchFamily="18" charset="0"/>
                                      </a:rPr>
                                      <m:t>1</m:t>
                                    </m:r>
                                  </m:sub>
                                </m:sSub>
                              </m:e>
                              <m:e>
                                <m:r>
                                  <a:rPr kumimoji="1" lang="en-US" altLang="zh-CN" sz="2400" b="0" i="1" smtClean="0">
                                    <a:latin typeface="Cambria Math" panose="02040503050406030204" pitchFamily="18" charset="0"/>
                                  </a:rPr>
                                  <m:t>1</m:t>
                                </m:r>
                              </m:e>
                              <m:e>
                                <m:r>
                                  <a:rPr kumimoji="1" lang="en-US" altLang="zh-CN" sz="2400" b="0" i="1" smtClean="0">
                                    <a:latin typeface="Cambria Math" panose="02040503050406030204" pitchFamily="18" charset="0"/>
                                  </a:rPr>
                                  <m:t>−</m:t>
                                </m:r>
                                <m:sSubSup>
                                  <m:sSubSupPr>
                                    <m:ctrlPr>
                                      <a:rPr kumimoji="1" lang="en-US" altLang="zh-CN" sz="2400" i="1">
                                        <a:latin typeface="Cambria Math" panose="02040503050406030204" pitchFamily="18" charset="0"/>
                                      </a:rPr>
                                    </m:ctrlPr>
                                  </m:sSubSupPr>
                                  <m:e>
                                    <m:r>
                                      <a:rPr kumimoji="1" lang="en-US" altLang="zh-CN" sz="2400" b="0" i="1" smtClean="0">
                                        <a:latin typeface="Cambria Math" panose="02040503050406030204" pitchFamily="18" charset="0"/>
                                      </a:rPr>
                                      <m:t>𝑦</m:t>
                                    </m:r>
                                  </m:e>
                                  <m:sub>
                                    <m:r>
                                      <a:rPr kumimoji="1" lang="en-US" altLang="zh-CN" sz="2400" i="1">
                                        <a:latin typeface="Cambria Math" panose="02040503050406030204" pitchFamily="18" charset="0"/>
                                      </a:rPr>
                                      <m:t>1</m:t>
                                    </m:r>
                                  </m:sub>
                                  <m:sup>
                                    <m:r>
                                      <a:rPr kumimoji="1" lang="en-US" altLang="zh-CN" sz="2400" i="1">
                                        <a:latin typeface="Cambria Math" panose="02040503050406030204" pitchFamily="18" charset="0"/>
                                      </a:rPr>
                                      <m:t>′</m:t>
                                    </m:r>
                                  </m:sup>
                                </m:sSubSup>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𝑥</m:t>
                                    </m:r>
                                  </m:e>
                                  <m:sub>
                                    <m:r>
                                      <a:rPr kumimoji="1" lang="en-US" altLang="zh-CN" sz="2400" i="1">
                                        <a:latin typeface="Cambria Math" panose="02040503050406030204" pitchFamily="18" charset="0"/>
                                      </a:rPr>
                                      <m:t>1</m:t>
                                    </m:r>
                                  </m:sub>
                                </m:sSub>
                              </m:e>
                              <m:e>
                                <m:r>
                                  <a:rPr kumimoji="1" lang="en-US" altLang="zh-CN" sz="2400" i="1">
                                    <a:latin typeface="Cambria Math" panose="02040503050406030204" pitchFamily="18" charset="0"/>
                                  </a:rPr>
                                  <m:t>−</m:t>
                                </m:r>
                                <m:sSubSup>
                                  <m:sSubSupPr>
                                    <m:ctrlPr>
                                      <a:rPr kumimoji="1" lang="en-US" altLang="zh-CN" sz="2400" i="1">
                                        <a:latin typeface="Cambria Math" panose="02040503050406030204" pitchFamily="18" charset="0"/>
                                      </a:rPr>
                                    </m:ctrlPr>
                                  </m:sSubSupPr>
                                  <m:e>
                                    <m:r>
                                      <a:rPr kumimoji="1" lang="en-US" altLang="zh-CN" sz="2400" i="1">
                                        <a:latin typeface="Cambria Math" panose="02040503050406030204" pitchFamily="18" charset="0"/>
                                      </a:rPr>
                                      <m:t>𝑦</m:t>
                                    </m:r>
                                  </m:e>
                                  <m:sub>
                                    <m:r>
                                      <a:rPr kumimoji="1" lang="en-US" altLang="zh-CN" sz="2400" i="1">
                                        <a:latin typeface="Cambria Math" panose="02040503050406030204" pitchFamily="18" charset="0"/>
                                      </a:rPr>
                                      <m:t>1</m:t>
                                    </m:r>
                                  </m:sub>
                                  <m:sup>
                                    <m:r>
                                      <a:rPr kumimoji="1" lang="en-US" altLang="zh-CN" sz="2400" i="1">
                                        <a:latin typeface="Cambria Math" panose="02040503050406030204" pitchFamily="18" charset="0"/>
                                      </a:rPr>
                                      <m:t>′</m:t>
                                    </m:r>
                                  </m:sup>
                                </m:sSubSup>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𝑦</m:t>
                                    </m:r>
                                  </m:e>
                                  <m:sub>
                                    <m:r>
                                      <a:rPr kumimoji="1" lang="en-US" altLang="zh-CN" sz="2400" i="1">
                                        <a:latin typeface="Cambria Math" panose="02040503050406030204" pitchFamily="18" charset="0"/>
                                      </a:rPr>
                                      <m:t>1</m:t>
                                    </m:r>
                                  </m:sub>
                                </m:sSub>
                              </m:e>
                              <m:e>
                                <m:r>
                                  <a:rPr kumimoji="1" lang="en-US" altLang="zh-CN" sz="2400" i="1">
                                    <a:latin typeface="Cambria Math" panose="02040503050406030204" pitchFamily="18" charset="0"/>
                                  </a:rPr>
                                  <m:t>−</m:t>
                                </m:r>
                                <m:sSubSup>
                                  <m:sSubSupPr>
                                    <m:ctrlPr>
                                      <a:rPr kumimoji="1" lang="en-US" altLang="zh-CN" sz="2400" i="1">
                                        <a:latin typeface="Cambria Math" panose="02040503050406030204" pitchFamily="18" charset="0"/>
                                      </a:rPr>
                                    </m:ctrlPr>
                                  </m:sSubSupPr>
                                  <m:e>
                                    <m:r>
                                      <a:rPr kumimoji="1" lang="en-US" altLang="zh-CN" sz="2400" i="1">
                                        <a:latin typeface="Cambria Math" panose="02040503050406030204" pitchFamily="18" charset="0"/>
                                      </a:rPr>
                                      <m:t>𝑦</m:t>
                                    </m:r>
                                  </m:e>
                                  <m:sub>
                                    <m:r>
                                      <a:rPr kumimoji="1" lang="en-US" altLang="zh-CN" sz="2400" i="1">
                                        <a:latin typeface="Cambria Math" panose="02040503050406030204" pitchFamily="18" charset="0"/>
                                      </a:rPr>
                                      <m:t>1</m:t>
                                    </m:r>
                                  </m:sub>
                                  <m:sup>
                                    <m:r>
                                      <a:rPr kumimoji="1" lang="en-US" altLang="zh-CN" sz="2400" i="1">
                                        <a:latin typeface="Cambria Math" panose="02040503050406030204" pitchFamily="18" charset="0"/>
                                      </a:rPr>
                                      <m:t>′</m:t>
                                    </m:r>
                                  </m:sup>
                                </m:sSubSup>
                              </m:e>
                            </m:mr>
                            <m:mr>
                              <m:e>
                                <m:r>
                                  <a:rPr kumimoji="1" lang="en-US" altLang="zh-CN" sz="2400" i="1" smtClean="0">
                                    <a:latin typeface="Cambria Math" panose="02040503050406030204" pitchFamily="18" charset="0"/>
                                  </a:rPr>
                                  <m:t>⋯</m:t>
                                </m:r>
                              </m:e>
                              <m:e>
                                <m:r>
                                  <a:rPr kumimoji="1" lang="en-US" altLang="zh-CN" sz="2400" i="1">
                                    <a:latin typeface="Cambria Math" panose="02040503050406030204" pitchFamily="18" charset="0"/>
                                  </a:rPr>
                                  <m:t>⋯</m:t>
                                </m:r>
                              </m:e>
                              <m:e>
                                <m:r>
                                  <a:rPr kumimoji="1" lang="en-US" altLang="zh-CN" sz="2400" i="1">
                                    <a:latin typeface="Cambria Math" panose="02040503050406030204" pitchFamily="18" charset="0"/>
                                  </a:rPr>
                                  <m:t>⋯</m:t>
                                </m:r>
                              </m:e>
                              <m:e>
                                <m:r>
                                  <a:rPr kumimoji="1" lang="en-US" altLang="zh-CN" sz="2400" i="1">
                                    <a:latin typeface="Cambria Math" panose="02040503050406030204" pitchFamily="18" charset="0"/>
                                  </a:rPr>
                                  <m:t>⋯</m:t>
                                </m:r>
                              </m:e>
                              <m:e>
                                <m:r>
                                  <a:rPr kumimoji="1" lang="en-US" altLang="zh-CN" sz="2400" i="1">
                                    <a:latin typeface="Cambria Math" panose="02040503050406030204" pitchFamily="18" charset="0"/>
                                  </a:rPr>
                                  <m:t>⋯</m:t>
                                </m:r>
                              </m:e>
                              <m:e>
                                <m:r>
                                  <a:rPr kumimoji="1" lang="en-US" altLang="zh-CN" sz="2400" i="1">
                                    <a:latin typeface="Cambria Math" panose="02040503050406030204" pitchFamily="18" charset="0"/>
                                  </a:rPr>
                                  <m:t>⋯</m:t>
                                </m:r>
                              </m:e>
                              <m:e>
                                <m:r>
                                  <a:rPr kumimoji="1" lang="en-US" altLang="zh-CN" sz="2400" i="1">
                                    <a:latin typeface="Cambria Math" panose="02040503050406030204" pitchFamily="18" charset="0"/>
                                  </a:rPr>
                                  <m:t>⋯</m:t>
                                </m:r>
                              </m:e>
                              <m:e>
                                <m:r>
                                  <a:rPr kumimoji="1" lang="en-US" altLang="zh-CN" sz="2400" i="1">
                                    <a:latin typeface="Cambria Math" panose="02040503050406030204" pitchFamily="18" charset="0"/>
                                  </a:rPr>
                                  <m:t>⋯</m:t>
                                </m:r>
                              </m:e>
                              <m:e>
                                <m:r>
                                  <a:rPr kumimoji="1" lang="en-US" altLang="zh-CN" sz="2400" i="1">
                                    <a:latin typeface="Cambria Math" panose="02040503050406030204" pitchFamily="18" charset="0"/>
                                  </a:rPr>
                                  <m:t>⋯</m:t>
                                </m:r>
                              </m:e>
                            </m:mr>
                            <m:mr>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𝑥</m:t>
                                    </m:r>
                                  </m:e>
                                  <m:sub>
                                    <m:r>
                                      <a:rPr kumimoji="1" lang="en-US" altLang="zh-CN" sz="2400" b="0" i="1" smtClean="0">
                                        <a:latin typeface="Cambria Math" panose="02040503050406030204" pitchFamily="18" charset="0"/>
                                      </a:rPr>
                                      <m:t>𝑛</m:t>
                                    </m:r>
                                  </m:sub>
                                </m:sSub>
                              </m:e>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𝑦</m:t>
                                    </m:r>
                                  </m:e>
                                  <m:sub>
                                    <m:r>
                                      <a:rPr kumimoji="1" lang="en-US" altLang="zh-CN" sz="2400" b="0" i="1" smtClean="0">
                                        <a:latin typeface="Cambria Math" panose="02040503050406030204" pitchFamily="18" charset="0"/>
                                      </a:rPr>
                                      <m:t>𝑛</m:t>
                                    </m:r>
                                  </m:sub>
                                </m:sSub>
                              </m:e>
                              <m:e>
                                <m:r>
                                  <a:rPr kumimoji="1" lang="en-US" altLang="zh-CN" sz="2400" b="0" i="1" smtClean="0">
                                    <a:latin typeface="Cambria Math" panose="02040503050406030204" pitchFamily="18" charset="0"/>
                                  </a:rPr>
                                  <m:t>1</m:t>
                                </m:r>
                              </m:e>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m:t>
                                </m:r>
                                <m:sSub>
                                  <m:sSubPr>
                                    <m:ctrlPr>
                                      <a:rPr kumimoji="1" lang="en-US" altLang="zh-CN" sz="2400" i="1">
                                        <a:latin typeface="Cambria Math" panose="02040503050406030204" pitchFamily="18" charset="0"/>
                                      </a:rPr>
                                    </m:ctrlPr>
                                  </m:sSubPr>
                                  <m:e>
                                    <m:sSubSup>
                                      <m:sSubSupPr>
                                        <m:ctrlPr>
                                          <a:rPr kumimoji="1" lang="en-US" altLang="zh-CN" sz="2400" i="1">
                                            <a:latin typeface="Cambria Math" panose="02040503050406030204" pitchFamily="18" charset="0"/>
                                          </a:rPr>
                                        </m:ctrlPr>
                                      </m:sSubSupPr>
                                      <m:e>
                                        <m:r>
                                          <a:rPr kumimoji="1" lang="en-US" altLang="zh-CN" sz="2400" i="1">
                                            <a:latin typeface="Cambria Math" panose="02040503050406030204" pitchFamily="18" charset="0"/>
                                          </a:rPr>
                                          <m:t>𝑥</m:t>
                                        </m:r>
                                      </m:e>
                                      <m:sub>
                                        <m:r>
                                          <a:rPr kumimoji="1" lang="en-US" altLang="zh-CN" sz="2400" b="0" i="1" smtClean="0">
                                            <a:latin typeface="Cambria Math" panose="02040503050406030204" pitchFamily="18" charset="0"/>
                                          </a:rPr>
                                          <m:t>𝑛</m:t>
                                        </m:r>
                                      </m:sub>
                                      <m:sup>
                                        <m:r>
                                          <a:rPr kumimoji="1" lang="en-US" altLang="zh-CN" sz="2400" i="1">
                                            <a:latin typeface="Cambria Math" panose="02040503050406030204" pitchFamily="18" charset="0"/>
                                          </a:rPr>
                                          <m:t>′</m:t>
                                        </m:r>
                                      </m:sup>
                                    </m:sSubSup>
                                    <m:r>
                                      <a:rPr kumimoji="1" lang="en-US" altLang="zh-CN" sz="2400" i="1">
                                        <a:latin typeface="Cambria Math" panose="02040503050406030204" pitchFamily="18" charset="0"/>
                                      </a:rPr>
                                      <m:t>𝑥</m:t>
                                    </m:r>
                                  </m:e>
                                  <m:sub>
                                    <m:r>
                                      <a:rPr kumimoji="1" lang="en-US" altLang="zh-CN" sz="2400" i="1">
                                        <a:latin typeface="Cambria Math" panose="02040503050406030204" pitchFamily="18" charset="0"/>
                                      </a:rPr>
                                      <m:t>𝑛</m:t>
                                    </m:r>
                                  </m:sub>
                                </m:sSub>
                              </m:e>
                              <m:e>
                                <m:r>
                                  <a:rPr kumimoji="1" lang="en-US" altLang="zh-CN" sz="2400" b="0" i="1" smtClean="0">
                                    <a:latin typeface="Cambria Math" panose="02040503050406030204" pitchFamily="18" charset="0"/>
                                  </a:rPr>
                                  <m:t>−</m:t>
                                </m:r>
                                <m:sSub>
                                  <m:sSubPr>
                                    <m:ctrlPr>
                                      <a:rPr kumimoji="1" lang="en-US" altLang="zh-CN" sz="2400" i="1">
                                        <a:latin typeface="Cambria Math" panose="02040503050406030204" pitchFamily="18" charset="0"/>
                                      </a:rPr>
                                    </m:ctrlPr>
                                  </m:sSubPr>
                                  <m:e>
                                    <m:sSubSup>
                                      <m:sSubSupPr>
                                        <m:ctrlPr>
                                          <a:rPr kumimoji="1" lang="en-US" altLang="zh-CN" sz="2400" i="1">
                                            <a:latin typeface="Cambria Math" panose="02040503050406030204" pitchFamily="18" charset="0"/>
                                          </a:rPr>
                                        </m:ctrlPr>
                                      </m:sSubSupPr>
                                      <m:e>
                                        <m:r>
                                          <a:rPr kumimoji="1" lang="en-US" altLang="zh-CN" sz="2400" i="1">
                                            <a:latin typeface="Cambria Math" panose="02040503050406030204" pitchFamily="18" charset="0"/>
                                          </a:rPr>
                                          <m:t>𝑥</m:t>
                                        </m:r>
                                      </m:e>
                                      <m:sub>
                                        <m:r>
                                          <a:rPr kumimoji="1" lang="en-US" altLang="zh-CN" sz="2400" i="1">
                                            <a:latin typeface="Cambria Math" panose="02040503050406030204" pitchFamily="18" charset="0"/>
                                          </a:rPr>
                                          <m:t>𝑛</m:t>
                                        </m:r>
                                      </m:sub>
                                      <m:sup>
                                        <m:r>
                                          <a:rPr kumimoji="1" lang="en-US" altLang="zh-CN" sz="2400" i="1">
                                            <a:latin typeface="Cambria Math" panose="02040503050406030204" pitchFamily="18" charset="0"/>
                                          </a:rPr>
                                          <m:t>′</m:t>
                                        </m:r>
                                      </m:sup>
                                    </m:sSubSup>
                                    <m:r>
                                      <a:rPr kumimoji="1" lang="en-US" altLang="zh-CN" sz="2400" i="1">
                                        <a:latin typeface="Cambria Math" panose="02040503050406030204" pitchFamily="18" charset="0"/>
                                      </a:rPr>
                                      <m:t>𝑦</m:t>
                                    </m:r>
                                  </m:e>
                                  <m:sub>
                                    <m:r>
                                      <a:rPr kumimoji="1" lang="en-US" altLang="zh-CN" sz="2400" i="1">
                                        <a:latin typeface="Cambria Math" panose="02040503050406030204" pitchFamily="18" charset="0"/>
                                      </a:rPr>
                                      <m:t>𝑛</m:t>
                                    </m:r>
                                  </m:sub>
                                </m:sSub>
                              </m:e>
                              <m:e>
                                <m:sSubSup>
                                  <m:sSubSupPr>
                                    <m:ctrlPr>
                                      <a:rPr kumimoji="1" lang="en-US" altLang="zh-CN" sz="2400" i="1">
                                        <a:latin typeface="Cambria Math" panose="02040503050406030204" pitchFamily="18" charset="0"/>
                                      </a:rPr>
                                    </m:ctrlPr>
                                  </m:sSubSupPr>
                                  <m:e>
                                    <m:r>
                                      <a:rPr kumimoji="1" lang="en-US" altLang="zh-CN" sz="2400" b="0" i="1" smtClean="0">
                                        <a:latin typeface="Cambria Math" panose="02040503050406030204" pitchFamily="18" charset="0"/>
                                      </a:rPr>
                                      <m:t>−</m:t>
                                    </m:r>
                                    <m:r>
                                      <a:rPr kumimoji="1" lang="en-US" altLang="zh-CN" sz="2400" i="1">
                                        <a:latin typeface="Cambria Math" panose="02040503050406030204" pitchFamily="18" charset="0"/>
                                      </a:rPr>
                                      <m:t>𝑥</m:t>
                                    </m:r>
                                  </m:e>
                                  <m:sub>
                                    <m:r>
                                      <a:rPr kumimoji="1" lang="en-US" altLang="zh-CN" sz="2400" i="1">
                                        <a:latin typeface="Cambria Math" panose="02040503050406030204" pitchFamily="18" charset="0"/>
                                      </a:rPr>
                                      <m:t>𝑛</m:t>
                                    </m:r>
                                  </m:sub>
                                  <m:sup>
                                    <m:r>
                                      <a:rPr kumimoji="1" lang="en-US" altLang="zh-CN" sz="2400" i="1">
                                        <a:latin typeface="Cambria Math" panose="02040503050406030204" pitchFamily="18" charset="0"/>
                                      </a:rPr>
                                      <m:t>′</m:t>
                                    </m:r>
                                  </m:sup>
                                </m:sSubSup>
                              </m:e>
                            </m:mr>
                            <m:mr>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0</m:t>
                                </m:r>
                              </m:e>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𝑥</m:t>
                                    </m:r>
                                  </m:e>
                                  <m:sub>
                                    <m:r>
                                      <a:rPr kumimoji="1" lang="en-US" altLang="zh-CN" sz="2400" i="1">
                                        <a:latin typeface="Cambria Math" panose="02040503050406030204" pitchFamily="18" charset="0"/>
                                      </a:rPr>
                                      <m:t>𝑛</m:t>
                                    </m:r>
                                  </m:sub>
                                </m:sSub>
                              </m:e>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𝑦</m:t>
                                    </m:r>
                                  </m:e>
                                  <m:sub>
                                    <m:r>
                                      <a:rPr kumimoji="1" lang="en-US" altLang="zh-CN" sz="2400" i="1">
                                        <a:latin typeface="Cambria Math" panose="02040503050406030204" pitchFamily="18" charset="0"/>
                                      </a:rPr>
                                      <m:t>𝑛</m:t>
                                    </m:r>
                                  </m:sub>
                                </m:sSub>
                              </m:e>
                              <m:e>
                                <m:r>
                                  <a:rPr kumimoji="1" lang="en-US" altLang="zh-CN" sz="2400" b="0" i="1" smtClean="0">
                                    <a:latin typeface="Cambria Math" panose="02040503050406030204" pitchFamily="18" charset="0"/>
                                  </a:rPr>
                                  <m:t>1</m:t>
                                </m:r>
                              </m:e>
                              <m:e>
                                <m:r>
                                  <a:rPr kumimoji="1" lang="en-US" altLang="zh-CN" sz="2400" b="0" i="1" smtClean="0">
                                    <a:latin typeface="Cambria Math" panose="02040503050406030204" pitchFamily="18" charset="0"/>
                                  </a:rPr>
                                  <m:t>−</m:t>
                                </m:r>
                                <m:sSub>
                                  <m:sSubPr>
                                    <m:ctrlPr>
                                      <a:rPr kumimoji="1" lang="en-US" altLang="zh-CN" sz="2400" i="1">
                                        <a:latin typeface="Cambria Math" panose="02040503050406030204" pitchFamily="18" charset="0"/>
                                      </a:rPr>
                                    </m:ctrlPr>
                                  </m:sSubPr>
                                  <m:e>
                                    <m:sSubSup>
                                      <m:sSubSupPr>
                                        <m:ctrlPr>
                                          <a:rPr kumimoji="1" lang="en-US" altLang="zh-CN" sz="2400" i="1">
                                            <a:latin typeface="Cambria Math" panose="02040503050406030204" pitchFamily="18" charset="0"/>
                                          </a:rPr>
                                        </m:ctrlPr>
                                      </m:sSubSupPr>
                                      <m:e>
                                        <m:r>
                                          <a:rPr kumimoji="1" lang="en-US" altLang="zh-CN" sz="2400" b="0" i="1" smtClean="0">
                                            <a:latin typeface="Cambria Math" panose="02040503050406030204" pitchFamily="18" charset="0"/>
                                          </a:rPr>
                                          <m:t>𝑦</m:t>
                                        </m:r>
                                      </m:e>
                                      <m:sub>
                                        <m:r>
                                          <a:rPr kumimoji="1" lang="en-US" altLang="zh-CN" sz="2400" i="1">
                                            <a:latin typeface="Cambria Math" panose="02040503050406030204" pitchFamily="18" charset="0"/>
                                          </a:rPr>
                                          <m:t>𝑛</m:t>
                                        </m:r>
                                      </m:sub>
                                      <m:sup>
                                        <m:r>
                                          <a:rPr kumimoji="1" lang="en-US" altLang="zh-CN" sz="2400" i="1">
                                            <a:latin typeface="Cambria Math" panose="02040503050406030204" pitchFamily="18" charset="0"/>
                                          </a:rPr>
                                          <m:t>′</m:t>
                                        </m:r>
                                      </m:sup>
                                    </m:sSubSup>
                                    <m:r>
                                      <a:rPr kumimoji="1" lang="en-US" altLang="zh-CN" sz="2400" i="1">
                                        <a:latin typeface="Cambria Math" panose="02040503050406030204" pitchFamily="18" charset="0"/>
                                      </a:rPr>
                                      <m:t>𝑥</m:t>
                                    </m:r>
                                  </m:e>
                                  <m:sub>
                                    <m:r>
                                      <a:rPr kumimoji="1" lang="en-US" altLang="zh-CN" sz="2400" i="1">
                                        <a:latin typeface="Cambria Math" panose="02040503050406030204" pitchFamily="18" charset="0"/>
                                      </a:rPr>
                                      <m:t>𝑛</m:t>
                                    </m:r>
                                  </m:sub>
                                </m:sSub>
                              </m:e>
                              <m:e>
                                <m:r>
                                  <a:rPr kumimoji="1" lang="en-US" altLang="zh-CN" sz="2400" b="0" i="1" smtClean="0">
                                    <a:latin typeface="Cambria Math" panose="02040503050406030204" pitchFamily="18" charset="0"/>
                                  </a:rPr>
                                  <m:t>−</m:t>
                                </m:r>
                                <m:sSub>
                                  <m:sSubPr>
                                    <m:ctrlPr>
                                      <a:rPr kumimoji="1" lang="en-US" altLang="zh-CN" sz="2400" i="1">
                                        <a:latin typeface="Cambria Math" panose="02040503050406030204" pitchFamily="18" charset="0"/>
                                      </a:rPr>
                                    </m:ctrlPr>
                                  </m:sSubPr>
                                  <m:e>
                                    <m:sSubSup>
                                      <m:sSubSupPr>
                                        <m:ctrlPr>
                                          <a:rPr kumimoji="1" lang="en-US" altLang="zh-CN" sz="2400" i="1">
                                            <a:latin typeface="Cambria Math" panose="02040503050406030204" pitchFamily="18" charset="0"/>
                                          </a:rPr>
                                        </m:ctrlPr>
                                      </m:sSubSupPr>
                                      <m:e>
                                        <m:r>
                                          <a:rPr kumimoji="1" lang="en-US" altLang="zh-CN" sz="2400" i="1">
                                            <a:latin typeface="Cambria Math" panose="02040503050406030204" pitchFamily="18" charset="0"/>
                                          </a:rPr>
                                          <m:t>𝑦</m:t>
                                        </m:r>
                                      </m:e>
                                      <m:sub>
                                        <m:r>
                                          <a:rPr kumimoji="1" lang="en-US" altLang="zh-CN" sz="2400" i="1">
                                            <a:latin typeface="Cambria Math" panose="02040503050406030204" pitchFamily="18" charset="0"/>
                                          </a:rPr>
                                          <m:t>𝑛</m:t>
                                        </m:r>
                                      </m:sub>
                                      <m:sup>
                                        <m:r>
                                          <a:rPr kumimoji="1" lang="en-US" altLang="zh-CN" sz="2400" i="1">
                                            <a:latin typeface="Cambria Math" panose="02040503050406030204" pitchFamily="18" charset="0"/>
                                          </a:rPr>
                                          <m:t>′</m:t>
                                        </m:r>
                                      </m:sup>
                                    </m:sSubSup>
                                    <m:r>
                                      <a:rPr kumimoji="1" lang="en-US" altLang="zh-CN" sz="2400" i="1">
                                        <a:latin typeface="Cambria Math" panose="02040503050406030204" pitchFamily="18" charset="0"/>
                                      </a:rPr>
                                      <m:t>𝑦</m:t>
                                    </m:r>
                                  </m:e>
                                  <m:sub>
                                    <m:r>
                                      <a:rPr kumimoji="1" lang="en-US" altLang="zh-CN" sz="2400" i="1">
                                        <a:latin typeface="Cambria Math" panose="02040503050406030204" pitchFamily="18" charset="0"/>
                                      </a:rPr>
                                      <m:t>𝑛</m:t>
                                    </m:r>
                                  </m:sub>
                                </m:sSub>
                              </m:e>
                              <m:e>
                                <m:r>
                                  <a:rPr kumimoji="1" lang="en-US" altLang="zh-CN" sz="2400" b="0" i="1" smtClean="0">
                                    <a:latin typeface="Cambria Math" panose="02040503050406030204" pitchFamily="18" charset="0"/>
                                  </a:rPr>
                                  <m:t>−</m:t>
                                </m:r>
                                <m:sSubSup>
                                  <m:sSubSupPr>
                                    <m:ctrlPr>
                                      <a:rPr kumimoji="1" lang="en-US" altLang="zh-CN" sz="2400" i="1">
                                        <a:latin typeface="Cambria Math" panose="02040503050406030204" pitchFamily="18" charset="0"/>
                                      </a:rPr>
                                    </m:ctrlPr>
                                  </m:sSubSupPr>
                                  <m:e>
                                    <m:r>
                                      <a:rPr kumimoji="1" lang="en-US" altLang="zh-CN" sz="2400" i="1">
                                        <a:latin typeface="Cambria Math" panose="02040503050406030204" pitchFamily="18" charset="0"/>
                                      </a:rPr>
                                      <m:t>𝑦</m:t>
                                    </m:r>
                                  </m:e>
                                  <m:sub>
                                    <m:r>
                                      <a:rPr kumimoji="1" lang="en-US" altLang="zh-CN" sz="2400" i="1">
                                        <a:latin typeface="Cambria Math" panose="02040503050406030204" pitchFamily="18" charset="0"/>
                                      </a:rPr>
                                      <m:t>𝑛</m:t>
                                    </m:r>
                                  </m:sub>
                                  <m:sup>
                                    <m:r>
                                      <a:rPr kumimoji="1" lang="en-US" altLang="zh-CN" sz="2400" i="1">
                                        <a:latin typeface="Cambria Math" panose="02040503050406030204" pitchFamily="18" charset="0"/>
                                      </a:rPr>
                                      <m:t>′</m:t>
                                    </m:r>
                                  </m:sup>
                                </m:sSubSup>
                              </m:e>
                            </m:mr>
                          </m:m>
                        </m:e>
                      </m:d>
                      <m:d>
                        <m:dPr>
                          <m:begChr m:val="["/>
                          <m:endChr m:val="]"/>
                          <m:ctrlPr>
                            <a:rPr kumimoji="1" lang="en-US" altLang="zh-CN" sz="2400" i="1" smtClean="0">
                              <a:latin typeface="Cambria Math" panose="02040503050406030204" pitchFamily="18" charset="0"/>
                            </a:rPr>
                          </m:ctrlPr>
                        </m:dPr>
                        <m:e>
                          <m:m>
                            <m:mPr>
                              <m:mcs>
                                <m:mc>
                                  <m:mcPr>
                                    <m:count m:val="1"/>
                                    <m:mcJc m:val="center"/>
                                  </m:mcPr>
                                </m:mc>
                              </m:mcs>
                              <m:ctrlPr>
                                <a:rPr kumimoji="1" lang="en-US" altLang="zh-CN" sz="2400" b="0" i="1" smtClean="0">
                                  <a:latin typeface="Cambria Math" panose="02040503050406030204" pitchFamily="18" charset="0"/>
                                </a:rPr>
                              </m:ctrlPr>
                            </m:mPr>
                            <m:mr>
                              <m:e>
                                <m:r>
                                  <m:rPr>
                                    <m:brk m:alnAt="7"/>
                                  </m:rPr>
                                  <a:rPr kumimoji="1" lang="en-US" altLang="zh-CN" sz="2400" b="0" i="1" smtClean="0">
                                    <a:latin typeface="Cambria Math" panose="02040503050406030204" pitchFamily="18" charset="0"/>
                                  </a:rPr>
                                  <m:t>𝑎</m:t>
                                </m:r>
                              </m:e>
                            </m:mr>
                            <m:mr>
                              <m:e>
                                <m:r>
                                  <a:rPr kumimoji="1" lang="en-US" altLang="zh-CN" sz="2400" b="0" i="1" smtClean="0">
                                    <a:latin typeface="Cambria Math" panose="02040503050406030204" pitchFamily="18" charset="0"/>
                                  </a:rPr>
                                  <m:t>𝑏</m:t>
                                </m:r>
                              </m:e>
                            </m:mr>
                            <m:mr>
                              <m:e>
                                <m:r>
                                  <a:rPr kumimoji="1" lang="en-US" altLang="zh-CN" sz="2400" b="0" i="1" smtClean="0">
                                    <a:latin typeface="Cambria Math" panose="02040503050406030204" pitchFamily="18" charset="0"/>
                                  </a:rPr>
                                  <m:t>𝑐</m:t>
                                </m:r>
                              </m:e>
                            </m:mr>
                            <m:mr>
                              <m:e>
                                <m:r>
                                  <a:rPr kumimoji="1" lang="en-US" altLang="zh-CN" sz="2400" b="0" i="1" smtClean="0">
                                    <a:latin typeface="Cambria Math" panose="02040503050406030204" pitchFamily="18" charset="0"/>
                                  </a:rPr>
                                  <m:t>𝑑</m:t>
                                </m:r>
                              </m:e>
                            </m:mr>
                            <m:mr>
                              <m:e>
                                <m:r>
                                  <a:rPr kumimoji="1" lang="en-US" altLang="zh-CN" sz="2400" b="0" i="1" smtClean="0">
                                    <a:latin typeface="Cambria Math" panose="02040503050406030204" pitchFamily="18" charset="0"/>
                                  </a:rPr>
                                  <m:t>𝑒</m:t>
                                </m:r>
                              </m:e>
                            </m:mr>
                            <m:mr>
                              <m:e>
                                <m:r>
                                  <a:rPr kumimoji="1" lang="en-US" altLang="zh-CN" sz="2400" b="0" i="1" smtClean="0">
                                    <a:latin typeface="Cambria Math" panose="02040503050406030204" pitchFamily="18" charset="0"/>
                                  </a:rPr>
                                  <m:t>𝑓</m:t>
                                </m:r>
                              </m:e>
                            </m:mr>
                            <m:mr>
                              <m:e>
                                <m:r>
                                  <a:rPr kumimoji="1" lang="en-US" altLang="zh-CN" sz="2400" b="0" i="1" smtClean="0">
                                    <a:latin typeface="Cambria Math" panose="02040503050406030204" pitchFamily="18" charset="0"/>
                                  </a:rPr>
                                  <m:t>𝑔</m:t>
                                </m:r>
                              </m:e>
                            </m:mr>
                            <m:mr>
                              <m:e>
                                <m:r>
                                  <a:rPr kumimoji="1" lang="en-US" altLang="zh-CN" sz="2400" b="0" i="1" smtClean="0">
                                    <a:latin typeface="Cambria Math" panose="02040503050406030204" pitchFamily="18" charset="0"/>
                                  </a:rPr>
                                  <m:t>h</m:t>
                                </m:r>
                              </m:e>
                            </m:mr>
                            <m:mr>
                              <m:e>
                                <m:r>
                                  <a:rPr kumimoji="1" lang="en-US" altLang="zh-CN" sz="2400" b="0" i="1" smtClean="0">
                                    <a:latin typeface="Cambria Math" panose="02040503050406030204" pitchFamily="18" charset="0"/>
                                  </a:rPr>
                                  <m:t>𝑖</m:t>
                                </m:r>
                              </m:e>
                            </m:mr>
                          </m:m>
                        </m:e>
                      </m:d>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d>
                            <m:dPr>
                              <m:begChr m:val="["/>
                              <m:endChr m:val="]"/>
                              <m:ctrlPr>
                                <a:rPr kumimoji="1" lang="en-US" altLang="zh-CN" sz="2400" i="1">
                                  <a:latin typeface="Cambria Math" panose="02040503050406030204" pitchFamily="18" charset="0"/>
                                </a:rPr>
                              </m:ctrlPr>
                            </m:dPr>
                            <m:e>
                              <m:m>
                                <m:mPr>
                                  <m:mcs>
                                    <m:mc>
                                      <m:mcPr>
                                        <m:count m:val="1"/>
                                        <m:mcJc m:val="center"/>
                                      </m:mcPr>
                                    </m:mc>
                                  </m:mcs>
                                  <m:ctrlPr>
                                    <a:rPr kumimoji="1" lang="en-US" altLang="zh-CN" sz="2400" i="1">
                                      <a:latin typeface="Cambria Math" panose="02040503050406030204" pitchFamily="18" charset="0"/>
                                    </a:rPr>
                                  </m:ctrlPr>
                                </m:mPr>
                                <m:mr>
                                  <m:e>
                                    <m:eqArr>
                                      <m:eqArrPr>
                                        <m:ctrlPr>
                                          <a:rPr kumimoji="1" lang="en-US" altLang="zh-CN" sz="2400" i="1">
                                            <a:latin typeface="Cambria Math" panose="02040503050406030204" pitchFamily="18" charset="0"/>
                                          </a:rPr>
                                        </m:ctrlPr>
                                      </m:eqArrPr>
                                      <m:e>
                                        <m:r>
                                          <m:rPr>
                                            <m:brk m:alnAt="7"/>
                                          </m:rPr>
                                          <a:rPr kumimoji="1" lang="en-US" altLang="zh-CN" sz="2400" i="1">
                                            <a:latin typeface="Cambria Math" panose="02040503050406030204" pitchFamily="18" charset="0"/>
                                          </a:rPr>
                                          <m:t>0</m:t>
                                        </m:r>
                                      </m:e>
                                      <m:e>
                                        <m:r>
                                          <a:rPr kumimoji="1" lang="en-US" altLang="zh-CN" sz="2400" i="1">
                                            <a:latin typeface="Cambria Math" panose="02040503050406030204" pitchFamily="18" charset="0"/>
                                          </a:rPr>
                                          <m:t>0</m:t>
                                        </m:r>
                                      </m:e>
                                      <m:e>
                                        <m:r>
                                          <a:rPr kumimoji="1" lang="en-US" altLang="zh-CN" sz="2400" i="1">
                                            <a:latin typeface="Cambria Math" panose="02040503050406030204" pitchFamily="18" charset="0"/>
                                            <a:ea typeface="Cambria Math" panose="02040503050406030204" pitchFamily="18" charset="0"/>
                                          </a:rPr>
                                          <m:t>⋯</m:t>
                                        </m:r>
                                      </m:e>
                                    </m:eqArr>
                                  </m:e>
                                </m:mr>
                                <m:mr>
                                  <m:e>
                                    <m:r>
                                      <a:rPr kumimoji="1" lang="en-US" altLang="zh-CN" sz="2400" i="1">
                                        <a:latin typeface="Cambria Math" panose="02040503050406030204" pitchFamily="18" charset="0"/>
                                      </a:rPr>
                                      <m:t>0</m:t>
                                    </m:r>
                                  </m:e>
                                </m:mr>
                              </m:m>
                            </m:e>
                          </m:d>
                        </m:e>
                        <m:sub>
                          <m:r>
                            <a:rPr kumimoji="1" lang="en-US" altLang="zh-CN" sz="2400" b="0" i="1" smtClean="0">
                              <a:latin typeface="Cambria Math" panose="02040503050406030204" pitchFamily="18" charset="0"/>
                            </a:rPr>
                            <m:t>2</m:t>
                          </m:r>
                          <m:r>
                            <a:rPr kumimoji="1" lang="en-US" altLang="zh-CN" sz="2400" b="0" i="1" smtClean="0">
                              <a:latin typeface="Cambria Math" panose="02040503050406030204" pitchFamily="18" charset="0"/>
                            </a:rPr>
                            <m:t>𝑛</m:t>
                          </m:r>
                        </m:sub>
                      </m:sSub>
                    </m:oMath>
                  </m:oMathPara>
                </a14:m>
                <a:endParaRPr kumimoji="1" lang="zh-CN" altLang="en-US" sz="2400" dirty="0"/>
              </a:p>
            </p:txBody>
          </p:sp>
        </mc:Choice>
        <mc:Fallback xmlns="">
          <p:sp>
            <p:nvSpPr>
              <p:cNvPr id="3" name="文本框 2">
                <a:extLst>
                  <a:ext uri="{FF2B5EF4-FFF2-40B4-BE49-F238E27FC236}">
                    <a16:creationId xmlns:a16="http://schemas.microsoft.com/office/drawing/2014/main" id="{8E75565E-21E4-04DD-9EA1-9CBB23D818B2}"/>
                  </a:ext>
                </a:extLst>
              </p:cNvPr>
              <p:cNvSpPr txBox="1">
                <a:spLocks noRot="1" noChangeAspect="1" noMove="1" noResize="1" noEditPoints="1" noAdjustHandles="1" noChangeArrowheads="1" noChangeShapeType="1" noTextEdit="1"/>
              </p:cNvSpPr>
              <p:nvPr/>
            </p:nvSpPr>
            <p:spPr>
              <a:xfrm>
                <a:off x="340382" y="2011788"/>
                <a:ext cx="10882490" cy="3099566"/>
              </a:xfrm>
              <a:prstGeom prst="rect">
                <a:avLst/>
              </a:prstGeom>
              <a:blipFill>
                <a:blip r:embed="rId5"/>
                <a:stretch>
                  <a:fillRect t="-408" b="-20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3">
                <a:extLst>
                  <a:ext uri="{FF2B5EF4-FFF2-40B4-BE49-F238E27FC236}">
                    <a16:creationId xmlns:a16="http://schemas.microsoft.com/office/drawing/2014/main" id="{2145EA2E-2CDD-DA99-774F-2B6CB66ECC56}"/>
                  </a:ext>
                </a:extLst>
              </p:cNvPr>
              <p:cNvSpPr txBox="1"/>
              <p:nvPr/>
            </p:nvSpPr>
            <p:spPr>
              <a:xfrm>
                <a:off x="3225964" y="4945419"/>
                <a:ext cx="610583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400" b="1" i="1" smtClean="0">
                          <a:latin typeface="Cambria Math" panose="02040503050406030204" pitchFamily="18" charset="0"/>
                        </a:rPr>
                        <m:t>𝑨𝒕</m:t>
                      </m:r>
                      <m:r>
                        <a:rPr kumimoji="1" lang="en-US" altLang="zh-CN" sz="2400" b="0" i="1" smtClean="0">
                          <a:latin typeface="Cambria Math" panose="02040503050406030204" pitchFamily="18" charset="0"/>
                        </a:rPr>
                        <m:t>=</m:t>
                      </m:r>
                      <m:r>
                        <a:rPr kumimoji="1" lang="en-US" altLang="zh-CN" sz="2400" b="1" i="1" smtClean="0">
                          <a:latin typeface="Cambria Math" panose="02040503050406030204" pitchFamily="18" charset="0"/>
                        </a:rPr>
                        <m:t>𝟎</m:t>
                      </m:r>
                    </m:oMath>
                  </m:oMathPara>
                </a14:m>
                <a:endParaRPr lang="zh-CN" altLang="en-US" sz="2400" b="1" dirty="0">
                  <a:latin typeface="Cambria Math" panose="02040503050406030204" pitchFamily="18" charset="0"/>
                </a:endParaRPr>
              </a:p>
            </p:txBody>
          </p:sp>
        </mc:Choice>
        <mc:Fallback xmlns="">
          <p:sp>
            <p:nvSpPr>
              <p:cNvPr id="6" name="文本框 3">
                <a:extLst>
                  <a:ext uri="{FF2B5EF4-FFF2-40B4-BE49-F238E27FC236}">
                    <a16:creationId xmlns:a16="http://schemas.microsoft.com/office/drawing/2014/main" id="{2145EA2E-2CDD-DA99-774F-2B6CB66ECC56}"/>
                  </a:ext>
                </a:extLst>
              </p:cNvPr>
              <p:cNvSpPr txBox="1">
                <a:spLocks noRot="1" noChangeAspect="1" noMove="1" noResize="1" noEditPoints="1" noAdjustHandles="1" noChangeArrowheads="1" noChangeShapeType="1" noTextEdit="1"/>
              </p:cNvSpPr>
              <p:nvPr/>
            </p:nvSpPr>
            <p:spPr>
              <a:xfrm>
                <a:off x="3225964" y="4945419"/>
                <a:ext cx="6105832"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1">
                <a:extLst>
                  <a:ext uri="{FF2B5EF4-FFF2-40B4-BE49-F238E27FC236}">
                    <a16:creationId xmlns:a16="http://schemas.microsoft.com/office/drawing/2014/main" id="{7E7AB08D-911D-577A-0B63-873CD57CA465}"/>
                  </a:ext>
                </a:extLst>
              </p:cNvPr>
              <p:cNvSpPr txBox="1"/>
              <p:nvPr/>
            </p:nvSpPr>
            <p:spPr>
              <a:xfrm>
                <a:off x="1578149" y="5424249"/>
                <a:ext cx="11267478" cy="461665"/>
              </a:xfrm>
              <a:prstGeom prst="rect">
                <a:avLst/>
              </a:prstGeom>
              <a:noFill/>
            </p:spPr>
            <p:txBody>
              <a:bodyPr wrap="square" rtlCol="0">
                <a:spAutoFit/>
              </a:bodyPr>
              <a:lstStyle>
                <a:defPPr>
                  <a:defRPr lang="en-US"/>
                </a:defPPr>
                <a:lvl1pPr>
                  <a:defRPr sz="2400" b="1" spc="300">
                    <a:solidFill>
                      <a:srgbClr val="004098"/>
                    </a:solidFill>
                    <a:latin typeface="微软雅黑" panose="020B0503020204020204" pitchFamily="34" charset="-122"/>
                    <a:ea typeface="微软雅黑" panose="020B0503020204020204" pitchFamily="34" charset="-122"/>
                  </a:defRPr>
                </a:lvl1pPr>
              </a:lstStyle>
              <a:p>
                <a:r>
                  <a:rPr lang="zh-CN" altLang="en-US" dirty="0"/>
                  <a:t>通过求解下述问题来求解</a:t>
                </a:r>
                <a14:m>
                  <m:oMath xmlns:m="http://schemas.openxmlformats.org/officeDocument/2006/math">
                    <m:r>
                      <a:rPr lang="en-US" altLang="zh-CN" b="1" i="1" smtClean="0">
                        <a:latin typeface="Cambria Math" panose="02040503050406030204" pitchFamily="18" charset="0"/>
                      </a:rPr>
                      <m:t>𝒕</m:t>
                    </m:r>
                  </m:oMath>
                </a14:m>
                <a:endParaRPr lang="zh-CN" altLang="en-US" dirty="0"/>
              </a:p>
            </p:txBody>
          </p:sp>
        </mc:Choice>
        <mc:Fallback xmlns="">
          <p:sp>
            <p:nvSpPr>
              <p:cNvPr id="7" name="TextBox 1">
                <a:extLst>
                  <a:ext uri="{FF2B5EF4-FFF2-40B4-BE49-F238E27FC236}">
                    <a16:creationId xmlns:a16="http://schemas.microsoft.com/office/drawing/2014/main" id="{7E7AB08D-911D-577A-0B63-873CD57CA465}"/>
                  </a:ext>
                </a:extLst>
              </p:cNvPr>
              <p:cNvSpPr txBox="1">
                <a:spLocks noRot="1" noChangeAspect="1" noMove="1" noResize="1" noEditPoints="1" noAdjustHandles="1" noChangeArrowheads="1" noChangeShapeType="1" noTextEdit="1"/>
              </p:cNvSpPr>
              <p:nvPr/>
            </p:nvSpPr>
            <p:spPr>
              <a:xfrm>
                <a:off x="1578149" y="5424249"/>
                <a:ext cx="11267478" cy="461665"/>
              </a:xfrm>
              <a:prstGeom prst="rect">
                <a:avLst/>
              </a:prstGeom>
              <a:blipFill>
                <a:blip r:embed="rId7"/>
                <a:stretch>
                  <a:fillRect l="-866"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5">
                <a:extLst>
                  <a:ext uri="{FF2B5EF4-FFF2-40B4-BE49-F238E27FC236}">
                    <a16:creationId xmlns:a16="http://schemas.microsoft.com/office/drawing/2014/main" id="{10F9DE54-3974-2EBE-7AAC-1E2E0B0ABED4}"/>
                  </a:ext>
                </a:extLst>
              </p:cNvPr>
              <p:cNvSpPr txBox="1"/>
              <p:nvPr/>
            </p:nvSpPr>
            <p:spPr>
              <a:xfrm>
                <a:off x="3866044" y="6059890"/>
                <a:ext cx="6105832" cy="5929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kumimoji="1" lang="en-US" altLang="zh-CN" sz="2400" b="0" i="1" smtClean="0">
                              <a:latin typeface="Cambria Math" panose="02040503050406030204" pitchFamily="18" charset="0"/>
                            </a:rPr>
                          </m:ctrlPr>
                        </m:funcPr>
                        <m:fName>
                          <m:limLow>
                            <m:limLowPr>
                              <m:ctrlPr>
                                <a:rPr kumimoji="1" lang="en-US" altLang="zh-CN" sz="2400" b="0" i="1" smtClean="0">
                                  <a:latin typeface="Cambria Math" panose="02040503050406030204" pitchFamily="18" charset="0"/>
                                </a:rPr>
                              </m:ctrlPr>
                            </m:limLowPr>
                            <m:e>
                              <m:r>
                                <m:rPr>
                                  <m:sty m:val="p"/>
                                </m:rPr>
                                <a:rPr kumimoji="1" lang="en-US" altLang="zh-CN" sz="2400" b="0" i="0" smtClean="0">
                                  <a:latin typeface="Cambria Math" panose="02040503050406030204" pitchFamily="18" charset="0"/>
                                </a:rPr>
                                <m:t>min</m:t>
                              </m:r>
                            </m:e>
                            <m:lim>
                              <m:r>
                                <a:rPr kumimoji="1" lang="en-US" altLang="zh-CN" sz="2400" b="1" i="1" smtClean="0">
                                  <a:latin typeface="Cambria Math" panose="02040503050406030204" pitchFamily="18" charset="0"/>
                                </a:rPr>
                                <m:t>𝒕</m:t>
                              </m:r>
                            </m:lim>
                          </m:limLow>
                        </m:fName>
                        <m:e>
                          <m:sSubSup>
                            <m:sSubSupPr>
                              <m:ctrlPr>
                                <a:rPr kumimoji="1" lang="en-US" altLang="zh-CN" sz="2400" b="0" i="1" smtClean="0">
                                  <a:latin typeface="Cambria Math" panose="02040503050406030204" pitchFamily="18" charset="0"/>
                                </a:rPr>
                              </m:ctrlPr>
                            </m:sSubSupPr>
                            <m:e>
                              <m:d>
                                <m:dPr>
                                  <m:begChr m:val="‖"/>
                                  <m:endChr m:val="‖"/>
                                  <m:ctrlPr>
                                    <a:rPr kumimoji="1" lang="en-US" altLang="zh-CN" sz="2400" i="1">
                                      <a:latin typeface="Cambria Math" panose="02040503050406030204" pitchFamily="18" charset="0"/>
                                    </a:rPr>
                                  </m:ctrlPr>
                                </m:dPr>
                                <m:e>
                                  <m:r>
                                    <a:rPr kumimoji="1" lang="en-US" altLang="zh-CN" sz="2400" b="1" i="1">
                                      <a:latin typeface="Cambria Math" panose="02040503050406030204" pitchFamily="18" charset="0"/>
                                    </a:rPr>
                                    <m:t>𝑨𝒕</m:t>
                                  </m:r>
                                  <m:r>
                                    <a:rPr kumimoji="1" lang="en-US" altLang="zh-CN" sz="2400" b="0" i="1" smtClean="0">
                                      <a:latin typeface="Cambria Math" panose="02040503050406030204" pitchFamily="18" charset="0"/>
                                    </a:rPr>
                                    <m:t>−</m:t>
                                  </m:r>
                                  <m:r>
                                    <a:rPr kumimoji="1" lang="en-US" altLang="zh-CN" sz="2400" b="1" i="1">
                                      <a:latin typeface="Cambria Math" panose="02040503050406030204" pitchFamily="18" charset="0"/>
                                    </a:rPr>
                                    <m:t>𝟎</m:t>
                                  </m:r>
                                </m:e>
                              </m:d>
                            </m:e>
                            <m:sub>
                              <m:r>
                                <a:rPr kumimoji="1" lang="en-US" altLang="zh-CN" sz="2400" b="0" i="1" smtClean="0">
                                  <a:latin typeface="Cambria Math" panose="02040503050406030204" pitchFamily="18" charset="0"/>
                                </a:rPr>
                                <m:t>𝐹</m:t>
                              </m:r>
                            </m:sub>
                            <m:sup>
                              <m:r>
                                <a:rPr kumimoji="1" lang="en-US" altLang="zh-CN" sz="2400" b="0" i="1" smtClean="0">
                                  <a:latin typeface="Cambria Math" panose="02040503050406030204" pitchFamily="18" charset="0"/>
                                </a:rPr>
                                <m:t>2</m:t>
                              </m:r>
                            </m:sup>
                          </m:sSubSup>
                        </m:e>
                      </m:func>
                      <m:r>
                        <a:rPr kumimoji="1" lang="zh-CN" altLang="en-US" sz="2400" b="0" i="1" smtClean="0">
                          <a:latin typeface="Cambria Math" panose="02040503050406030204" pitchFamily="18" charset="0"/>
                        </a:rPr>
                        <m:t>，</m:t>
                      </m:r>
                      <m:r>
                        <a:rPr kumimoji="1" lang="en-US" altLang="zh-CN" sz="2400" b="0" i="1" smtClean="0">
                          <a:latin typeface="Cambria Math" panose="02040503050406030204" pitchFamily="18" charset="0"/>
                        </a:rPr>
                        <m:t>𝑠</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𝑡</m:t>
                      </m:r>
                      <m:r>
                        <a:rPr kumimoji="1" lang="en-US" altLang="zh-CN" sz="2400" b="0" i="1" smtClean="0">
                          <a:latin typeface="Cambria Math" panose="02040503050406030204" pitchFamily="18" charset="0"/>
                        </a:rPr>
                        <m:t>. </m:t>
                      </m:r>
                      <m:sSup>
                        <m:sSupPr>
                          <m:ctrlPr>
                            <a:rPr kumimoji="1" lang="en-US" altLang="zh-CN" sz="2400" b="0" i="1" smtClean="0">
                              <a:latin typeface="Cambria Math" panose="02040503050406030204" pitchFamily="18" charset="0"/>
                            </a:rPr>
                          </m:ctrlPr>
                        </m:sSupPr>
                        <m:e>
                          <m:d>
                            <m:dPr>
                              <m:begChr m:val="‖"/>
                              <m:endChr m:val="‖"/>
                              <m:ctrlPr>
                                <a:rPr kumimoji="1" lang="en-US" altLang="zh-CN" sz="2400" b="0" i="1" smtClean="0">
                                  <a:latin typeface="Cambria Math" panose="02040503050406030204" pitchFamily="18" charset="0"/>
                                </a:rPr>
                              </m:ctrlPr>
                            </m:dPr>
                            <m:e>
                              <m:r>
                                <a:rPr kumimoji="1" lang="en-US" altLang="zh-CN" sz="2400" b="1" i="1" smtClean="0">
                                  <a:latin typeface="Cambria Math" panose="02040503050406030204" pitchFamily="18" charset="0"/>
                                </a:rPr>
                                <m:t>𝒕</m:t>
                              </m:r>
                            </m:e>
                          </m:d>
                        </m:e>
                        <m:sup>
                          <m:r>
                            <a:rPr kumimoji="1" lang="en-US" altLang="zh-CN" sz="2400" b="0" i="1" smtClean="0">
                              <a:latin typeface="Cambria Math" panose="02040503050406030204" pitchFamily="18" charset="0"/>
                            </a:rPr>
                            <m:t>2</m:t>
                          </m:r>
                        </m:sup>
                      </m:sSup>
                      <m:r>
                        <a:rPr kumimoji="1" lang="en-US" altLang="zh-CN" sz="2400" b="0" i="1" smtClean="0">
                          <a:latin typeface="Cambria Math" panose="02040503050406030204" pitchFamily="18" charset="0"/>
                        </a:rPr>
                        <m:t>=1</m:t>
                      </m:r>
                    </m:oMath>
                  </m:oMathPara>
                </a14:m>
                <a:endParaRPr lang="zh-CN" altLang="en-US" sz="2400" dirty="0">
                  <a:latin typeface="Cambria Math" panose="02040503050406030204" pitchFamily="18" charset="0"/>
                </a:endParaRPr>
              </a:p>
            </p:txBody>
          </p:sp>
        </mc:Choice>
        <mc:Fallback xmlns="">
          <p:sp>
            <p:nvSpPr>
              <p:cNvPr id="8" name="文本框 5">
                <a:extLst>
                  <a:ext uri="{FF2B5EF4-FFF2-40B4-BE49-F238E27FC236}">
                    <a16:creationId xmlns:a16="http://schemas.microsoft.com/office/drawing/2014/main" id="{10F9DE54-3974-2EBE-7AAC-1E2E0B0ABED4}"/>
                  </a:ext>
                </a:extLst>
              </p:cNvPr>
              <p:cNvSpPr txBox="1">
                <a:spLocks noRot="1" noChangeAspect="1" noMove="1" noResize="1" noEditPoints="1" noAdjustHandles="1" noChangeArrowheads="1" noChangeShapeType="1" noTextEdit="1"/>
              </p:cNvSpPr>
              <p:nvPr/>
            </p:nvSpPr>
            <p:spPr>
              <a:xfrm>
                <a:off x="3866044" y="6059890"/>
                <a:ext cx="6105832" cy="592919"/>
              </a:xfrm>
              <a:prstGeom prst="rect">
                <a:avLst/>
              </a:prstGeom>
              <a:blipFill>
                <a:blip r:embed="rId8"/>
                <a:stretch>
                  <a:fillRect b="-3093"/>
                </a:stretch>
              </a:blipFill>
            </p:spPr>
            <p:txBody>
              <a:bodyPr/>
              <a:lstStyle/>
              <a:p>
                <a:r>
                  <a:rPr lang="en-US">
                    <a:noFill/>
                  </a:rPr>
                  <a:t> </a:t>
                </a:r>
              </a:p>
            </p:txBody>
          </p:sp>
        </mc:Fallback>
      </mc:AlternateContent>
    </p:spTree>
    <p:extLst>
      <p:ext uri="{BB962C8B-B14F-4D97-AF65-F5344CB8AC3E}">
        <p14:creationId xmlns:p14="http://schemas.microsoft.com/office/powerpoint/2010/main" val="674437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7AEC0-8B5B-71D6-AE5D-F981050DB962}"/>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BA91C206-FD13-9EA7-C398-D9F6B5489133}"/>
              </a:ext>
            </a:extLst>
          </p:cNvPr>
          <p:cNvSpPr>
            <a:spLocks noGrp="1" noChangeArrowheads="1"/>
          </p:cNvSpPr>
          <p:nvPr>
            <p:ph type="title"/>
          </p:nvPr>
        </p:nvSpPr>
        <p:spPr/>
        <p:txBody>
          <a:bodyPr>
            <a:normAutofit/>
          </a:bodyPr>
          <a:lstStyle/>
          <a:p>
            <a:r>
              <a:rPr lang="zh-CN" altLang="en-US" dirty="0"/>
              <a:t>图像拼接</a:t>
            </a:r>
            <a:r>
              <a:rPr lang="en-US" altLang="zh-CN" dirty="0"/>
              <a:t>——</a:t>
            </a:r>
            <a:r>
              <a:rPr lang="zh-CN" altLang="en-US" dirty="0"/>
              <a:t>利用</a:t>
            </a:r>
            <a:r>
              <a:rPr lang="en-US" altLang="zh-CN" dirty="0"/>
              <a:t>RANSAC</a:t>
            </a:r>
            <a:r>
              <a:rPr lang="zh-CN" altLang="en-US" dirty="0"/>
              <a:t>算法去除误匹配</a:t>
            </a:r>
          </a:p>
        </p:txBody>
      </p:sp>
      <p:sp>
        <p:nvSpPr>
          <p:cNvPr id="13" name="灯片编号占位符 12">
            <a:extLst>
              <a:ext uri="{FF2B5EF4-FFF2-40B4-BE49-F238E27FC236}">
                <a16:creationId xmlns:a16="http://schemas.microsoft.com/office/drawing/2014/main" id="{666C4103-BC49-4782-7A33-BED5E55B990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pic>
        <p:nvPicPr>
          <p:cNvPr id="5" name="图片 4">
            <a:extLst>
              <a:ext uri="{FF2B5EF4-FFF2-40B4-BE49-F238E27FC236}">
                <a16:creationId xmlns:a16="http://schemas.microsoft.com/office/drawing/2014/main" id="{CB46EAB9-3F1B-DD2A-98E5-C7695FF11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875" y="1952271"/>
            <a:ext cx="8944198" cy="4008261"/>
          </a:xfrm>
          <a:prstGeom prst="rect">
            <a:avLst/>
          </a:prstGeom>
        </p:spPr>
      </p:pic>
      <p:sp>
        <p:nvSpPr>
          <p:cNvPr id="6" name="TextBox 1">
            <a:extLst>
              <a:ext uri="{FF2B5EF4-FFF2-40B4-BE49-F238E27FC236}">
                <a16:creationId xmlns:a16="http://schemas.microsoft.com/office/drawing/2014/main" id="{EEBFBEF5-B3A1-2CCB-D4FA-681398B18B26}"/>
              </a:ext>
            </a:extLst>
          </p:cNvPr>
          <p:cNvSpPr txBox="1"/>
          <p:nvPr/>
        </p:nvSpPr>
        <p:spPr>
          <a:xfrm>
            <a:off x="488065" y="1038758"/>
            <a:ext cx="10004288" cy="46820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基于</a:t>
            </a:r>
            <a:r>
              <a:rPr lang="en-US" altLang="zh-CN" sz="2400" b="1" spc="300" dirty="0">
                <a:solidFill>
                  <a:srgbClr val="004098"/>
                </a:solidFill>
                <a:latin typeface="微软雅黑" panose="020B0503020204020204" pitchFamily="34" charset="-122"/>
                <a:ea typeface="微软雅黑" panose="020B0503020204020204" pitchFamily="34" charset="-122"/>
              </a:rPr>
              <a:t>SIFT</a:t>
            </a:r>
            <a:r>
              <a:rPr lang="zh-CN" altLang="en-US" sz="2400" b="1" spc="300" dirty="0">
                <a:solidFill>
                  <a:srgbClr val="004098"/>
                </a:solidFill>
                <a:latin typeface="微软雅黑" panose="020B0503020204020204" pitchFamily="34" charset="-122"/>
                <a:ea typeface="微软雅黑" panose="020B0503020204020204" pitchFamily="34" charset="-122"/>
              </a:rPr>
              <a:t>进行匹配会出现误匹配的情况</a:t>
            </a:r>
          </a:p>
        </p:txBody>
      </p:sp>
    </p:spTree>
    <p:extLst>
      <p:ext uri="{BB962C8B-B14F-4D97-AF65-F5344CB8AC3E}">
        <p14:creationId xmlns:p14="http://schemas.microsoft.com/office/powerpoint/2010/main" val="1817002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79168-3825-C6F3-668E-32926C827615}"/>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15CB1094-ABD1-96EA-9A66-88B82103D906}"/>
              </a:ext>
            </a:extLst>
          </p:cNvPr>
          <p:cNvSpPr>
            <a:spLocks noGrp="1" noChangeArrowheads="1"/>
          </p:cNvSpPr>
          <p:nvPr>
            <p:ph type="title"/>
          </p:nvPr>
        </p:nvSpPr>
        <p:spPr/>
        <p:txBody>
          <a:bodyPr>
            <a:normAutofit/>
          </a:bodyPr>
          <a:lstStyle/>
          <a:p>
            <a:r>
              <a:rPr lang="zh-CN" altLang="en-US" dirty="0"/>
              <a:t>图像拼接</a:t>
            </a:r>
            <a:r>
              <a:rPr lang="en-US" altLang="zh-CN" dirty="0"/>
              <a:t>——</a:t>
            </a:r>
            <a:r>
              <a:rPr lang="zh-CN" altLang="en-US" dirty="0"/>
              <a:t>利用</a:t>
            </a:r>
            <a:r>
              <a:rPr lang="en-US" altLang="zh-CN" dirty="0"/>
              <a:t>RANSAC</a:t>
            </a:r>
            <a:r>
              <a:rPr lang="zh-CN" altLang="en-US" dirty="0"/>
              <a:t>算法去除误匹配</a:t>
            </a:r>
          </a:p>
        </p:txBody>
      </p:sp>
      <p:sp>
        <p:nvSpPr>
          <p:cNvPr id="13" name="灯片编号占位符 12">
            <a:extLst>
              <a:ext uri="{FF2B5EF4-FFF2-40B4-BE49-F238E27FC236}">
                <a16:creationId xmlns:a16="http://schemas.microsoft.com/office/drawing/2014/main" id="{8DE474BA-6626-21B9-6F51-057948FF850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6" name="TextBox 1">
            <a:extLst>
              <a:ext uri="{FF2B5EF4-FFF2-40B4-BE49-F238E27FC236}">
                <a16:creationId xmlns:a16="http://schemas.microsoft.com/office/drawing/2014/main" id="{8C35C2AA-EFF8-BBB3-D0E4-BA3820355532}"/>
              </a:ext>
            </a:extLst>
          </p:cNvPr>
          <p:cNvSpPr txBox="1"/>
          <p:nvPr/>
        </p:nvSpPr>
        <p:spPr>
          <a:xfrm>
            <a:off x="488065" y="1038758"/>
            <a:ext cx="10004288" cy="468205"/>
          </a:xfrm>
          <a:prstGeom prst="rect">
            <a:avLst/>
          </a:prstGeom>
          <a:noFill/>
        </p:spPr>
        <p:txBody>
          <a:bodyPr wrap="square" rtlCol="0">
            <a:spAutoFit/>
          </a:bodyPr>
          <a:lstStyle/>
          <a:p>
            <a:r>
              <a:rPr lang="en-US" altLang="zh-CN" sz="2400" b="1" spc="300" dirty="0">
                <a:solidFill>
                  <a:srgbClr val="004098"/>
                </a:solidFill>
                <a:latin typeface="微软雅黑" panose="020B0503020204020204" pitchFamily="34" charset="-122"/>
                <a:ea typeface="微软雅黑" panose="020B0503020204020204" pitchFamily="34" charset="-122"/>
              </a:rPr>
              <a:t>RANSAC</a:t>
            </a:r>
            <a:r>
              <a:rPr lang="zh-CN" altLang="en-US" sz="2400" b="1" spc="300" dirty="0">
                <a:solidFill>
                  <a:srgbClr val="004098"/>
                </a:solidFill>
                <a:latin typeface="微软雅黑" panose="020B0503020204020204" pitchFamily="34" charset="-122"/>
                <a:ea typeface="微软雅黑" panose="020B0503020204020204" pitchFamily="34" charset="-122"/>
              </a:rPr>
              <a:t>算法基本思想</a:t>
            </a:r>
          </a:p>
        </p:txBody>
      </p:sp>
      <p:pic>
        <p:nvPicPr>
          <p:cNvPr id="3" name="图片 2">
            <a:extLst>
              <a:ext uri="{FF2B5EF4-FFF2-40B4-BE49-F238E27FC236}">
                <a16:creationId xmlns:a16="http://schemas.microsoft.com/office/drawing/2014/main" id="{F948BA15-DA25-D813-83D4-825510F3C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97" y="2105627"/>
            <a:ext cx="10668805" cy="3652059"/>
          </a:xfrm>
          <a:prstGeom prst="rect">
            <a:avLst/>
          </a:prstGeom>
        </p:spPr>
      </p:pic>
    </p:spTree>
    <p:extLst>
      <p:ext uri="{BB962C8B-B14F-4D97-AF65-F5344CB8AC3E}">
        <p14:creationId xmlns:p14="http://schemas.microsoft.com/office/powerpoint/2010/main" val="248689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3451F-F966-5398-CB3B-0D755591455B}"/>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373C1FC0-8B6C-FD3E-B2B7-B7082B93AFCB}"/>
              </a:ext>
            </a:extLst>
          </p:cNvPr>
          <p:cNvSpPr>
            <a:spLocks noGrp="1" noChangeArrowheads="1"/>
          </p:cNvSpPr>
          <p:nvPr>
            <p:ph type="title"/>
          </p:nvPr>
        </p:nvSpPr>
        <p:spPr/>
        <p:txBody>
          <a:bodyPr>
            <a:normAutofit/>
          </a:bodyPr>
          <a:lstStyle/>
          <a:p>
            <a:r>
              <a:rPr lang="zh-CN" altLang="en-US" dirty="0"/>
              <a:t>图像拼接</a:t>
            </a:r>
            <a:r>
              <a:rPr lang="en-US" altLang="zh-CN" dirty="0"/>
              <a:t>——</a:t>
            </a:r>
            <a:r>
              <a:rPr lang="zh-CN" altLang="en-US" dirty="0"/>
              <a:t>利用</a:t>
            </a:r>
            <a:r>
              <a:rPr lang="en-US" altLang="zh-CN" dirty="0"/>
              <a:t>RANSAC</a:t>
            </a:r>
            <a:r>
              <a:rPr lang="zh-CN" altLang="en-US" dirty="0"/>
              <a:t>算法去除误匹配</a:t>
            </a:r>
          </a:p>
        </p:txBody>
      </p:sp>
      <p:sp>
        <p:nvSpPr>
          <p:cNvPr id="13" name="灯片编号占位符 12">
            <a:extLst>
              <a:ext uri="{FF2B5EF4-FFF2-40B4-BE49-F238E27FC236}">
                <a16:creationId xmlns:a16="http://schemas.microsoft.com/office/drawing/2014/main" id="{B313CA47-3986-5CEA-5728-86E32FC8F0B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6" name="TextBox 1">
            <a:extLst>
              <a:ext uri="{FF2B5EF4-FFF2-40B4-BE49-F238E27FC236}">
                <a16:creationId xmlns:a16="http://schemas.microsoft.com/office/drawing/2014/main" id="{D3AAE261-C1CE-4D71-9DD6-FE2AC4CA624D}"/>
              </a:ext>
            </a:extLst>
          </p:cNvPr>
          <p:cNvSpPr txBox="1"/>
          <p:nvPr/>
        </p:nvSpPr>
        <p:spPr>
          <a:xfrm>
            <a:off x="488065" y="1038758"/>
            <a:ext cx="10004288" cy="468205"/>
          </a:xfrm>
          <a:prstGeom prst="rect">
            <a:avLst/>
          </a:prstGeom>
          <a:noFill/>
        </p:spPr>
        <p:txBody>
          <a:bodyPr wrap="square" rtlCol="0">
            <a:spAutoFit/>
          </a:bodyPr>
          <a:lstStyle/>
          <a:p>
            <a:r>
              <a:rPr lang="en-US" altLang="zh-CN" sz="2400" b="1" spc="300" dirty="0">
                <a:solidFill>
                  <a:srgbClr val="004098"/>
                </a:solidFill>
                <a:latin typeface="微软雅黑" panose="020B0503020204020204" pitchFamily="34" charset="-122"/>
                <a:ea typeface="微软雅黑" panose="020B0503020204020204" pitchFamily="34" charset="-122"/>
              </a:rPr>
              <a:t>RANSAC</a:t>
            </a:r>
            <a:r>
              <a:rPr lang="zh-CN" altLang="en-US" sz="2400" b="1" spc="300" dirty="0">
                <a:solidFill>
                  <a:srgbClr val="004098"/>
                </a:solidFill>
                <a:latin typeface="微软雅黑" panose="020B0503020204020204" pitchFamily="34" charset="-122"/>
                <a:ea typeface="微软雅黑" panose="020B0503020204020204" pitchFamily="34" charset="-122"/>
              </a:rPr>
              <a:t>算法步骤</a:t>
            </a:r>
          </a:p>
        </p:txBody>
      </p:sp>
      <mc:AlternateContent xmlns:mc="http://schemas.openxmlformats.org/markup-compatibility/2006" xmlns:a14="http://schemas.microsoft.com/office/drawing/2010/main">
        <mc:Choice Requires="a14">
          <p:sp>
            <p:nvSpPr>
              <p:cNvPr id="2" name="TextBox 5">
                <a:extLst>
                  <a:ext uri="{FF2B5EF4-FFF2-40B4-BE49-F238E27FC236}">
                    <a16:creationId xmlns:a16="http://schemas.microsoft.com/office/drawing/2014/main" id="{41E84D90-AB22-9967-DAE0-0E29EF63B75E}"/>
                  </a:ext>
                </a:extLst>
              </p:cNvPr>
              <p:cNvSpPr txBox="1"/>
              <p:nvPr/>
            </p:nvSpPr>
            <p:spPr>
              <a:xfrm>
                <a:off x="650022" y="2079688"/>
                <a:ext cx="10891955" cy="3375732"/>
              </a:xfrm>
              <a:prstGeom prst="rect">
                <a:avLst/>
              </a:prstGeom>
              <a:noFill/>
            </p:spPr>
            <p:txBody>
              <a:bodyPr wrap="square">
                <a:spAutoFit/>
              </a:bodyPr>
              <a:lstStyle/>
              <a:p>
                <a:pPr>
                  <a:lnSpc>
                    <a:spcPct val="200000"/>
                  </a:lnSpc>
                </a:pPr>
                <a:r>
                  <a:rPr lang="en-US" altLang="zh-CN" sz="2200" spc="300" dirty="0">
                    <a:solidFill>
                      <a:schemeClr val="tx1"/>
                    </a:solidFill>
                    <a:latin typeface="微软雅黑" panose="020B0503020204020204" pitchFamily="34" charset="-122"/>
                    <a:ea typeface="微软雅黑" panose="020B0503020204020204" pitchFamily="34" charset="-122"/>
                  </a:rPr>
                  <a:t>1. </a:t>
                </a:r>
                <a:r>
                  <a:rPr lang="zh-CN" altLang="en-US" sz="2200" spc="300" dirty="0">
                    <a:solidFill>
                      <a:schemeClr val="tx1"/>
                    </a:solidFill>
                    <a:latin typeface="微软雅黑" panose="020B0503020204020204" pitchFamily="34" charset="-122"/>
                    <a:ea typeface="微软雅黑" panose="020B0503020204020204" pitchFamily="34" charset="-122"/>
                  </a:rPr>
                  <a:t>随机选择</a:t>
                </a:r>
                <a14:m>
                  <m:oMath xmlns:m="http://schemas.openxmlformats.org/officeDocument/2006/math">
                    <m:r>
                      <a:rPr lang="en-US" altLang="zh-CN" sz="2200" b="0" i="1" spc="300" smtClean="0">
                        <a:solidFill>
                          <a:schemeClr val="tx1"/>
                        </a:solidFill>
                        <a:latin typeface="Cambria Math" panose="02040503050406030204" pitchFamily="18" charset="0"/>
                        <a:ea typeface="微软雅黑" panose="020B0503020204020204" pitchFamily="34" charset="-122"/>
                      </a:rPr>
                      <m:t>𝑠</m:t>
                    </m:r>
                  </m:oMath>
                </a14:m>
                <a:r>
                  <a:rPr lang="zh-CN" altLang="en-US" sz="2200" spc="300" dirty="0">
                    <a:solidFill>
                      <a:schemeClr val="tx1"/>
                    </a:solidFill>
                    <a:latin typeface="微软雅黑" panose="020B0503020204020204" pitchFamily="34" charset="-122"/>
                    <a:ea typeface="微软雅黑" panose="020B0503020204020204" pitchFamily="34" charset="-122"/>
                  </a:rPr>
                  <a:t>个样本（其中，</a:t>
                </a:r>
                <a:r>
                  <a:rPr lang="en-US" altLang="zh-CN" sz="2200" spc="300" dirty="0">
                    <a:ea typeface="微软雅黑" panose="020B0503020204020204" pitchFamily="34" charset="-122"/>
                  </a:rPr>
                  <a:t> </a:t>
                </a:r>
                <a14:m>
                  <m:oMath xmlns:m="http://schemas.openxmlformats.org/officeDocument/2006/math">
                    <m:r>
                      <a:rPr lang="en-US" altLang="zh-CN" sz="2200" i="1" spc="300">
                        <a:latin typeface="Cambria Math" panose="02040503050406030204" pitchFamily="18" charset="0"/>
                        <a:ea typeface="微软雅黑" panose="020B0503020204020204" pitchFamily="34" charset="-122"/>
                      </a:rPr>
                      <m:t>𝑠</m:t>
                    </m:r>
                  </m:oMath>
                </a14:m>
                <a:r>
                  <a:rPr lang="zh-CN" altLang="en-US" sz="2200" spc="300" dirty="0">
                    <a:solidFill>
                      <a:schemeClr val="tx1"/>
                    </a:solidFill>
                    <a:latin typeface="微软雅黑" panose="020B0503020204020204" pitchFamily="34" charset="-122"/>
                    <a:ea typeface="微软雅黑" panose="020B0503020204020204" pitchFamily="34" charset="-122"/>
                  </a:rPr>
                  <a:t>是可以用于拟合模型的最小样本量）；</a:t>
                </a:r>
              </a:p>
              <a:p>
                <a:pPr>
                  <a:lnSpc>
                    <a:spcPct val="200000"/>
                  </a:lnSpc>
                </a:pPr>
                <a:r>
                  <a:rPr lang="en-US" altLang="zh-CN" sz="2200" spc="300" dirty="0">
                    <a:solidFill>
                      <a:schemeClr val="tx1"/>
                    </a:solidFill>
                    <a:latin typeface="微软雅黑" panose="020B0503020204020204" pitchFamily="34" charset="-122"/>
                    <a:ea typeface="微软雅黑" panose="020B0503020204020204" pitchFamily="34" charset="-122"/>
                  </a:rPr>
                  <a:t>2. </a:t>
                </a:r>
                <a:r>
                  <a:rPr lang="zh-CN" altLang="en-US" sz="2200" spc="300" dirty="0">
                    <a:solidFill>
                      <a:schemeClr val="tx1"/>
                    </a:solidFill>
                    <a:latin typeface="微软雅黑" panose="020B0503020204020204" pitchFamily="34" charset="-122"/>
                    <a:ea typeface="微软雅黑" panose="020B0503020204020204" pitchFamily="34" charset="-122"/>
                  </a:rPr>
                  <a:t>用这些样本拟合模型；</a:t>
                </a:r>
              </a:p>
              <a:p>
                <a:pPr>
                  <a:lnSpc>
                    <a:spcPct val="200000"/>
                  </a:lnSpc>
                </a:pPr>
                <a:r>
                  <a:rPr lang="en-US" altLang="zh-CN" sz="2200" spc="300" dirty="0">
                    <a:solidFill>
                      <a:schemeClr val="tx1"/>
                    </a:solidFill>
                    <a:latin typeface="微软雅黑" panose="020B0503020204020204" pitchFamily="34" charset="-122"/>
                    <a:ea typeface="微软雅黑" panose="020B0503020204020204" pitchFamily="34" charset="-122"/>
                  </a:rPr>
                  <a:t>3. </a:t>
                </a:r>
                <a:r>
                  <a:rPr lang="zh-CN" altLang="en-US" sz="2200" spc="300" dirty="0">
                    <a:solidFill>
                      <a:schemeClr val="tx1"/>
                    </a:solidFill>
                    <a:latin typeface="微软雅黑" panose="020B0503020204020204" pitchFamily="34" charset="-122"/>
                    <a:ea typeface="微软雅黑" panose="020B0503020204020204" pitchFamily="34" charset="-122"/>
                  </a:rPr>
                  <a:t>统计与模型一致的内群点的个数；</a:t>
                </a:r>
              </a:p>
              <a:p>
                <a:pPr>
                  <a:lnSpc>
                    <a:spcPct val="200000"/>
                  </a:lnSpc>
                </a:pPr>
                <a:r>
                  <a:rPr lang="en-US" altLang="zh-CN" sz="2200" spc="300" dirty="0">
                    <a:solidFill>
                      <a:schemeClr val="tx1"/>
                    </a:solidFill>
                    <a:latin typeface="微软雅黑" panose="020B0503020204020204" pitchFamily="34" charset="-122"/>
                    <a:ea typeface="微软雅黑" panose="020B0503020204020204" pitchFamily="34" charset="-122"/>
                  </a:rPr>
                  <a:t>4. </a:t>
                </a:r>
                <a:r>
                  <a:rPr lang="zh-CN" altLang="en-US" sz="2200" spc="300" dirty="0">
                    <a:solidFill>
                      <a:schemeClr val="tx1"/>
                    </a:solidFill>
                    <a:latin typeface="微软雅黑" panose="020B0503020204020204" pitchFamily="34" charset="-122"/>
                    <a:ea typeface="微软雅黑" panose="020B0503020204020204" pitchFamily="34" charset="-122"/>
                  </a:rPr>
                  <a:t>上述过程重复</a:t>
                </a:r>
                <a14:m>
                  <m:oMath xmlns:m="http://schemas.openxmlformats.org/officeDocument/2006/math">
                    <m:r>
                      <a:rPr lang="en-US" altLang="zh-CN" sz="2200" b="0" i="1" spc="300" smtClean="0">
                        <a:solidFill>
                          <a:schemeClr val="tx1"/>
                        </a:solidFill>
                        <a:latin typeface="Cambria Math" panose="02040503050406030204" pitchFamily="18" charset="0"/>
                        <a:ea typeface="微软雅黑" panose="020B0503020204020204" pitchFamily="34" charset="-122"/>
                      </a:rPr>
                      <m:t>𝑁</m:t>
                    </m:r>
                  </m:oMath>
                </a14:m>
                <a:r>
                  <a:rPr lang="zh-CN" altLang="en-US" sz="2200" spc="300" dirty="0">
                    <a:solidFill>
                      <a:schemeClr val="tx1"/>
                    </a:solidFill>
                    <a:latin typeface="微软雅黑" panose="020B0503020204020204" pitchFamily="34" charset="-122"/>
                    <a:ea typeface="微软雅黑" panose="020B0503020204020204" pitchFamily="34" charset="-122"/>
                  </a:rPr>
                  <a:t>次；</a:t>
                </a:r>
              </a:p>
              <a:p>
                <a:pPr>
                  <a:lnSpc>
                    <a:spcPct val="200000"/>
                  </a:lnSpc>
                </a:pPr>
                <a:r>
                  <a:rPr lang="en-US" altLang="zh-CN" sz="2200" spc="300" dirty="0">
                    <a:solidFill>
                      <a:schemeClr val="tx1"/>
                    </a:solidFill>
                    <a:latin typeface="微软雅黑" panose="020B0503020204020204" pitchFamily="34" charset="-122"/>
                    <a:ea typeface="微软雅黑" panose="020B0503020204020204" pitchFamily="34" charset="-122"/>
                  </a:rPr>
                  <a:t>5. </a:t>
                </a:r>
                <a:r>
                  <a:rPr lang="zh-CN" altLang="en-US" sz="2200" spc="300" dirty="0">
                    <a:solidFill>
                      <a:schemeClr val="tx1"/>
                    </a:solidFill>
                    <a:latin typeface="微软雅黑" panose="020B0503020204020204" pitchFamily="34" charset="-122"/>
                    <a:ea typeface="微软雅黑" panose="020B0503020204020204" pitchFamily="34" charset="-122"/>
                  </a:rPr>
                  <a:t>选择具有最多内群点个数的模型作为最终拟合的结果。</a:t>
                </a:r>
              </a:p>
            </p:txBody>
          </p:sp>
        </mc:Choice>
        <mc:Fallback xmlns="">
          <p:sp>
            <p:nvSpPr>
              <p:cNvPr id="2" name="TextBox 5">
                <a:extLst>
                  <a:ext uri="{FF2B5EF4-FFF2-40B4-BE49-F238E27FC236}">
                    <a16:creationId xmlns:a16="http://schemas.microsoft.com/office/drawing/2014/main" id="{41E84D90-AB22-9967-DAE0-0E29EF63B75E}"/>
                  </a:ext>
                </a:extLst>
              </p:cNvPr>
              <p:cNvSpPr txBox="1">
                <a:spLocks noRot="1" noChangeAspect="1" noMove="1" noResize="1" noEditPoints="1" noAdjustHandles="1" noChangeArrowheads="1" noChangeShapeType="1" noTextEdit="1"/>
              </p:cNvSpPr>
              <p:nvPr/>
            </p:nvSpPr>
            <p:spPr>
              <a:xfrm>
                <a:off x="650022" y="2079688"/>
                <a:ext cx="10891955" cy="3375732"/>
              </a:xfrm>
              <a:prstGeom prst="rect">
                <a:avLst/>
              </a:prstGeom>
              <a:blipFill>
                <a:blip r:embed="rId5"/>
                <a:stretch>
                  <a:fillRect l="-699" b="-262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75469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16CB1-69AE-682B-A323-9D8F1060E400}"/>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2B96EDBD-D8E4-DE44-4959-52FD510FF269}"/>
              </a:ext>
            </a:extLst>
          </p:cNvPr>
          <p:cNvSpPr>
            <a:spLocks noGrp="1" noChangeArrowheads="1"/>
          </p:cNvSpPr>
          <p:nvPr>
            <p:ph type="title"/>
          </p:nvPr>
        </p:nvSpPr>
        <p:spPr/>
        <p:txBody>
          <a:bodyPr>
            <a:normAutofit/>
          </a:bodyPr>
          <a:lstStyle/>
          <a:p>
            <a:r>
              <a:rPr lang="zh-CN" altLang="en-US" dirty="0"/>
              <a:t>图像拼接</a:t>
            </a:r>
            <a:r>
              <a:rPr lang="en-US" altLang="zh-CN" dirty="0"/>
              <a:t>——</a:t>
            </a:r>
            <a:r>
              <a:rPr lang="zh-CN" altLang="en-US" dirty="0"/>
              <a:t>图像变换与融合</a:t>
            </a:r>
          </a:p>
        </p:txBody>
      </p:sp>
      <p:sp>
        <p:nvSpPr>
          <p:cNvPr id="13" name="灯片编号占位符 12">
            <a:extLst>
              <a:ext uri="{FF2B5EF4-FFF2-40B4-BE49-F238E27FC236}">
                <a16:creationId xmlns:a16="http://schemas.microsoft.com/office/drawing/2014/main" id="{C13E06CC-006B-63AF-0EEF-D926A9A62BE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6" name="TextBox 1">
            <a:extLst>
              <a:ext uri="{FF2B5EF4-FFF2-40B4-BE49-F238E27FC236}">
                <a16:creationId xmlns:a16="http://schemas.microsoft.com/office/drawing/2014/main" id="{70AE39A5-F32D-14D1-B8B8-80627A4D92D2}"/>
              </a:ext>
            </a:extLst>
          </p:cNvPr>
          <p:cNvSpPr txBox="1"/>
          <p:nvPr/>
        </p:nvSpPr>
        <p:spPr>
          <a:xfrm>
            <a:off x="488065" y="1038758"/>
            <a:ext cx="10004288" cy="468205"/>
          </a:xfrm>
          <a:prstGeom prst="rect">
            <a:avLst/>
          </a:prstGeom>
          <a:noFill/>
        </p:spPr>
        <p:txBody>
          <a:bodyPr wrap="square" rtlCol="0">
            <a:spAutoFit/>
          </a:bodyPr>
          <a:lstStyle/>
          <a:p>
            <a:r>
              <a:rPr lang="en-US" altLang="zh-CN" sz="2400" b="1" spc="300" dirty="0">
                <a:solidFill>
                  <a:srgbClr val="004098"/>
                </a:solidFill>
                <a:latin typeface="微软雅黑" panose="020B0503020204020204" pitchFamily="34" charset="-122"/>
                <a:ea typeface="微软雅黑" panose="020B0503020204020204" pitchFamily="34" charset="-122"/>
              </a:rPr>
              <a:t>RANSAC</a:t>
            </a:r>
            <a:r>
              <a:rPr lang="zh-CN" altLang="en-US" sz="2400" b="1" spc="300" dirty="0">
                <a:solidFill>
                  <a:srgbClr val="004098"/>
                </a:solidFill>
                <a:latin typeface="微软雅黑" panose="020B0503020204020204" pitchFamily="34" charset="-122"/>
                <a:ea typeface="微软雅黑" panose="020B0503020204020204" pitchFamily="34" charset="-122"/>
              </a:rPr>
              <a:t>算法图示</a:t>
            </a:r>
          </a:p>
        </p:txBody>
      </p:sp>
      <p:sp>
        <p:nvSpPr>
          <p:cNvPr id="5" name="TextBox 1">
            <a:extLst>
              <a:ext uri="{FF2B5EF4-FFF2-40B4-BE49-F238E27FC236}">
                <a16:creationId xmlns:a16="http://schemas.microsoft.com/office/drawing/2014/main" id="{BC298935-8808-0F3C-CA66-7147E2AB6553}"/>
              </a:ext>
            </a:extLst>
          </p:cNvPr>
          <p:cNvSpPr txBox="1"/>
          <p:nvPr/>
        </p:nvSpPr>
        <p:spPr>
          <a:xfrm>
            <a:off x="475083" y="5091841"/>
            <a:ext cx="10004288" cy="46820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将变换后的图像进行叠加，重叠部分的像素求平均值</a:t>
            </a:r>
          </a:p>
        </p:txBody>
      </p:sp>
      <p:pic>
        <p:nvPicPr>
          <p:cNvPr id="3" name="图片 2">
            <a:extLst>
              <a:ext uri="{FF2B5EF4-FFF2-40B4-BE49-F238E27FC236}">
                <a16:creationId xmlns:a16="http://schemas.microsoft.com/office/drawing/2014/main" id="{3A71CC22-FDCF-7857-F9DA-12FFB2C80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047" y="1851528"/>
            <a:ext cx="9111906" cy="3154943"/>
          </a:xfrm>
          <a:prstGeom prst="rect">
            <a:avLst/>
          </a:prstGeom>
        </p:spPr>
      </p:pic>
    </p:spTree>
    <p:extLst>
      <p:ext uri="{BB962C8B-B14F-4D97-AF65-F5344CB8AC3E}">
        <p14:creationId xmlns:p14="http://schemas.microsoft.com/office/powerpoint/2010/main" val="3953090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739A6-687F-A900-CDC5-F25B19698854}"/>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C36156EB-62B6-8DA0-5ED7-D291C208DDFF}"/>
              </a:ext>
            </a:extLst>
          </p:cNvPr>
          <p:cNvSpPr>
            <a:spLocks noGrp="1" noChangeArrowheads="1"/>
          </p:cNvSpPr>
          <p:nvPr>
            <p:ph type="title"/>
          </p:nvPr>
        </p:nvSpPr>
        <p:spPr/>
        <p:txBody>
          <a:bodyPr>
            <a:normAutofit/>
          </a:bodyPr>
          <a:lstStyle/>
          <a:p>
            <a:r>
              <a:rPr lang="zh-CN" altLang="en-US" dirty="0"/>
              <a:t>图像拼接</a:t>
            </a:r>
            <a:r>
              <a:rPr lang="en-US" altLang="zh-CN" dirty="0"/>
              <a:t>——</a:t>
            </a:r>
            <a:r>
              <a:rPr lang="zh-CN" altLang="en-US" dirty="0"/>
              <a:t>效果</a:t>
            </a:r>
          </a:p>
        </p:txBody>
      </p:sp>
      <p:sp>
        <p:nvSpPr>
          <p:cNvPr id="13" name="灯片编号占位符 12">
            <a:extLst>
              <a:ext uri="{FF2B5EF4-FFF2-40B4-BE49-F238E27FC236}">
                <a16:creationId xmlns:a16="http://schemas.microsoft.com/office/drawing/2014/main" id="{41AEA54B-A12D-E266-1A77-66F1124519C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pic>
        <p:nvPicPr>
          <p:cNvPr id="3" name="图片 2">
            <a:extLst>
              <a:ext uri="{FF2B5EF4-FFF2-40B4-BE49-F238E27FC236}">
                <a16:creationId xmlns:a16="http://schemas.microsoft.com/office/drawing/2014/main" id="{8FD5B5B0-A60F-91C5-2E0A-5ED97B1CB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895" y="1847850"/>
            <a:ext cx="6413500" cy="3771900"/>
          </a:xfrm>
          <a:prstGeom prst="rect">
            <a:avLst/>
          </a:prstGeom>
        </p:spPr>
      </p:pic>
      <p:pic>
        <p:nvPicPr>
          <p:cNvPr id="8" name="图片 7">
            <a:extLst>
              <a:ext uri="{FF2B5EF4-FFF2-40B4-BE49-F238E27FC236}">
                <a16:creationId xmlns:a16="http://schemas.microsoft.com/office/drawing/2014/main" id="{A36EE240-3144-EA6F-2E8C-6E8DE13D76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3849" y="1847850"/>
            <a:ext cx="3384044" cy="3771900"/>
          </a:xfrm>
          <a:prstGeom prst="rect">
            <a:avLst/>
          </a:prstGeom>
        </p:spPr>
      </p:pic>
      <p:sp>
        <p:nvSpPr>
          <p:cNvPr id="9" name="右箭头 8">
            <a:extLst>
              <a:ext uri="{FF2B5EF4-FFF2-40B4-BE49-F238E27FC236}">
                <a16:creationId xmlns:a16="http://schemas.microsoft.com/office/drawing/2014/main" id="{A5623BE4-ABBA-F7DF-5A8D-967F33B69FE1}"/>
              </a:ext>
            </a:extLst>
          </p:cNvPr>
          <p:cNvSpPr/>
          <p:nvPr/>
        </p:nvSpPr>
        <p:spPr bwMode="auto">
          <a:xfrm>
            <a:off x="7240411" y="3581400"/>
            <a:ext cx="485422" cy="304800"/>
          </a:xfrm>
          <a:prstGeom prst="rightArrow">
            <a:avLst/>
          </a:prstGeom>
          <a:solidFill>
            <a:schemeClr val="accent2"/>
          </a:solidFill>
          <a:ln w="0">
            <a:solidFill>
              <a:srgbClr val="000000"/>
            </a:solidFill>
            <a:prstDash val="solid"/>
            <a:round/>
          </a:ln>
        </p:spPr>
        <p:txBody>
          <a:bodyPr vert="horz" wrap="square" lIns="91440" tIns="45720" rIns="91440" bIns="45720" numCol="1" rtlCol="0" anchor="t" anchorCtr="0" compatLnSpc="1"/>
          <a:lstStyle/>
          <a:p>
            <a:pPr algn="l"/>
            <a:endParaRPr kumimoji="1" lang="zh-CN" altLang="en-US">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2599322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C03228"/>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0" name="Rectangle 2"/>
          <p:cNvSpPr/>
          <p:nvPr/>
        </p:nvSpPr>
        <p:spPr>
          <a:xfrm>
            <a:off x="3174588" y="2580919"/>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1" name="Rectangle 2"/>
          <p:cNvSpPr/>
          <p:nvPr/>
        </p:nvSpPr>
        <p:spPr>
          <a:xfrm>
            <a:off x="3174588" y="3572220"/>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3</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rgbClr val="003679"/>
                  </a:solidFill>
                  <a:latin typeface="微软雅黑" panose="020B0503020204020204" pitchFamily="34" charset="-122"/>
                  <a:ea typeface="微软雅黑" panose="020B0503020204020204" pitchFamily="34" charset="-122"/>
                  <a:sym typeface="+mn-ea"/>
                </a:rPr>
                <a:t>简介</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图像变换</a:t>
              </a:r>
            </a:p>
          </p:txBody>
        </p:sp>
      </p:grpSp>
      <p:grpSp>
        <p:nvGrpSpPr>
          <p:cNvPr id="40" name="组 29"/>
          <p:cNvGrpSpPr/>
          <p:nvPr/>
        </p:nvGrpSpPr>
        <p:grpSpPr>
          <a:xfrm>
            <a:off x="4220262" y="3579121"/>
            <a:ext cx="4892591" cy="657875"/>
            <a:chOff x="2644977" y="1673730"/>
            <a:chExt cx="4892590" cy="657874"/>
          </a:xfrm>
        </p:grpSpPr>
        <p:sp>
          <p:nvSpPr>
            <p:cNvPr id="41" name="矩形 40"/>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644977" y="1763515"/>
              <a:ext cx="4892590" cy="470256"/>
            </a:xfrm>
            <a:prstGeom prst="rect">
              <a:avLst/>
            </a:prstGeom>
          </p:spPr>
          <p:txBody>
            <a:bodyPr wrap="square">
              <a:spAutoFit/>
            </a:bodyPr>
            <a:lstStyle/>
            <a:p>
              <a:pPr algn="ctr">
                <a:lnSpc>
                  <a:spcPct val="110000"/>
                </a:lnSpc>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图像拼接</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8CC6E77-6830-DD3E-6402-6E6226659A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798" y="1896808"/>
            <a:ext cx="7772400" cy="1785678"/>
          </a:xfrm>
          <a:prstGeom prst="rect">
            <a:avLst/>
          </a:prstGeom>
        </p:spPr>
      </p:pic>
      <p:pic>
        <p:nvPicPr>
          <p:cNvPr id="7" name="图片 6">
            <a:extLst>
              <a:ext uri="{FF2B5EF4-FFF2-40B4-BE49-F238E27FC236}">
                <a16:creationId xmlns:a16="http://schemas.microsoft.com/office/drawing/2014/main" id="{ADCC340C-C147-58B5-7A3E-397A59BA49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4167" y="3653590"/>
            <a:ext cx="3985262" cy="2084882"/>
          </a:xfrm>
          <a:prstGeom prst="rect">
            <a:avLst/>
          </a:prstGeom>
        </p:spPr>
      </p:pic>
      <p:sp>
        <p:nvSpPr>
          <p:cNvPr id="388098" name="Rectangle 2"/>
          <p:cNvSpPr>
            <a:spLocks noGrp="1" noChangeArrowheads="1"/>
          </p:cNvSpPr>
          <p:nvPr>
            <p:ph type="title"/>
          </p:nvPr>
        </p:nvSpPr>
        <p:spPr/>
        <p:txBody>
          <a:bodyPr/>
          <a:lstStyle/>
          <a:p>
            <a:r>
              <a:rPr lang="zh-CN" altLang="en-US" dirty="0"/>
              <a:t>简介</a:t>
            </a:r>
          </a:p>
        </p:txBody>
      </p:sp>
      <p:sp>
        <p:nvSpPr>
          <p:cNvPr id="13" name="灯片编号占位符 1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6" name="TextBox 5">
            <a:extLst>
              <a:ext uri="{FF2B5EF4-FFF2-40B4-BE49-F238E27FC236}">
                <a16:creationId xmlns:a16="http://schemas.microsoft.com/office/drawing/2014/main" id="{B38BD0F4-2433-9FD3-6C1C-3D886E6912C4}"/>
              </a:ext>
            </a:extLst>
          </p:cNvPr>
          <p:cNvSpPr txBox="1"/>
          <p:nvPr/>
        </p:nvSpPr>
        <p:spPr>
          <a:xfrm>
            <a:off x="806577" y="1096691"/>
            <a:ext cx="10578842" cy="1815882"/>
          </a:xfrm>
          <a:prstGeom prst="rect">
            <a:avLst/>
          </a:prstGeom>
          <a:noFill/>
        </p:spPr>
        <p:txBody>
          <a:bodyPr wrap="square" rtlCol="0">
            <a:spAutoFit/>
          </a:bodyPr>
          <a:lstStyle/>
          <a:p>
            <a:pPr algn="ctr"/>
            <a:r>
              <a:rPr lang="zh-CN" altLang="en-US" sz="2800" b="1" spc="300" dirty="0">
                <a:solidFill>
                  <a:srgbClr val="004098"/>
                </a:solidFill>
                <a:latin typeface="微软雅黑" panose="020B0503020204020204" pitchFamily="34" charset="-122"/>
                <a:ea typeface="微软雅黑" panose="020B0503020204020204" pitchFamily="34" charset="-122"/>
              </a:rPr>
              <a:t>图像拼接是指将多张拍摄同一场景的有重叠的图像拼接成一幅无缝的大尺寸全景图的技术</a:t>
            </a:r>
          </a:p>
          <a:p>
            <a:pPr algn="ctr"/>
            <a:endParaRPr lang="zh-CN" altLang="en-US" sz="2800" b="1" spc="300" dirty="0">
              <a:solidFill>
                <a:srgbClr val="004098"/>
              </a:solidFill>
              <a:latin typeface="微软雅黑" panose="020B0503020204020204" pitchFamily="34" charset="-122"/>
              <a:ea typeface="微软雅黑" panose="020B0503020204020204" pitchFamily="34" charset="-122"/>
            </a:endParaRPr>
          </a:p>
          <a:p>
            <a:pPr algn="ctr"/>
            <a:endParaRPr lang="zh-CN" altLang="en-US" sz="2800" b="1" spc="300" dirty="0">
              <a:solidFill>
                <a:srgbClr val="004098"/>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DD4FCAB0-E97E-ED77-D177-A1EA6128E627}"/>
              </a:ext>
            </a:extLst>
          </p:cNvPr>
          <p:cNvSpPr txBox="1"/>
          <p:nvPr/>
        </p:nvSpPr>
        <p:spPr>
          <a:xfrm>
            <a:off x="580688" y="5801806"/>
            <a:ext cx="11272221" cy="954107"/>
          </a:xfrm>
          <a:prstGeom prst="rect">
            <a:avLst/>
          </a:prstGeom>
          <a:noFill/>
        </p:spPr>
        <p:txBody>
          <a:bodyPr wrap="square">
            <a:spAutoFit/>
          </a:bodyPr>
          <a:lstStyle/>
          <a:p>
            <a:pPr algn="ctr"/>
            <a:r>
              <a:rPr lang="zh-CN" altLang="en-US" sz="2800" b="1" spc="300" dirty="0">
                <a:solidFill>
                  <a:srgbClr val="004098"/>
                </a:solidFill>
                <a:latin typeface="微软雅黑" panose="020B0503020204020204" pitchFamily="34" charset="-122"/>
                <a:ea typeface="微软雅黑" panose="020B0503020204020204" pitchFamily="34" charset="-122"/>
              </a:rPr>
              <a:t>图像拼接在运动检测和跟踪、增强现实、分辨率增强、视频压缩和图像稳定等计算机视觉任务上有很多的应用</a:t>
            </a:r>
          </a:p>
        </p:txBody>
      </p:sp>
    </p:spTree>
    <p:extLst>
      <p:ext uri="{BB962C8B-B14F-4D97-AF65-F5344CB8AC3E}">
        <p14:creationId xmlns:p14="http://schemas.microsoft.com/office/powerpoint/2010/main" val="2343181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664711" y="225428"/>
            <a:ext cx="3200400" cy="902334"/>
            <a:chOff x="7138" y="1752"/>
            <a:chExt cx="5040" cy="1833"/>
          </a:xfrm>
        </p:grpSpPr>
        <p:sp>
          <p:nvSpPr>
            <p:cNvPr id="22" name="文本框 4"/>
            <p:cNvSpPr txBox="1">
              <a:spLocks noChangeArrowheads="1"/>
            </p:cNvSpPr>
            <p:nvPr/>
          </p:nvSpPr>
          <p:spPr bwMode="auto">
            <a:xfrm>
              <a:off x="8192" y="1752"/>
              <a:ext cx="2932" cy="1688"/>
            </a:xfrm>
            <a:prstGeom prst="rect">
              <a:avLst/>
            </a:prstGeom>
            <a:noFill/>
            <a:ln>
              <a:noFill/>
            </a:ln>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defRPr/>
              </a:pPr>
              <a:r>
                <a:rPr lang="zh-CN" altLang="en-US" sz="4800" kern="0" dirty="0">
                  <a:solidFill>
                    <a:srgbClr val="003679"/>
                  </a:solidFill>
                  <a:latin typeface="微软雅黑" panose="020B0503020204020204" pitchFamily="34" charset="-122"/>
                  <a:ea typeface="微软雅黑" panose="020B0503020204020204" pitchFamily="34" charset="-122"/>
                </a:rPr>
                <a:t>目录</a:t>
              </a:r>
            </a:p>
          </p:txBody>
        </p:sp>
        <p:cxnSp>
          <p:nvCxnSpPr>
            <p:cNvPr id="24" name="直接连接符 5"/>
            <p:cNvCxnSpPr>
              <a:cxnSpLocks noChangeShapeType="1"/>
            </p:cNvCxnSpPr>
            <p:nvPr/>
          </p:nvCxnSpPr>
          <p:spPr bwMode="auto">
            <a:xfrm>
              <a:off x="10893" y="2405"/>
              <a:ext cx="1285" cy="0"/>
            </a:xfrm>
            <a:prstGeom prst="line">
              <a:avLst/>
            </a:prstGeom>
            <a:noFill/>
            <a:ln w="38100">
              <a:solidFill>
                <a:srgbClr val="003679"/>
              </a:solidFill>
              <a:round/>
            </a:ln>
          </p:spPr>
        </p:cxnSp>
        <p:cxnSp>
          <p:nvCxnSpPr>
            <p:cNvPr id="25" name="直接连接符 6"/>
            <p:cNvCxnSpPr>
              <a:cxnSpLocks noChangeShapeType="1"/>
            </p:cNvCxnSpPr>
            <p:nvPr/>
          </p:nvCxnSpPr>
          <p:spPr bwMode="auto">
            <a:xfrm>
              <a:off x="7138" y="2405"/>
              <a:ext cx="1285" cy="0"/>
            </a:xfrm>
            <a:prstGeom prst="line">
              <a:avLst/>
            </a:prstGeom>
            <a:noFill/>
            <a:ln w="38100">
              <a:solidFill>
                <a:srgbClr val="003679"/>
              </a:solidFill>
              <a:round/>
            </a:ln>
          </p:spPr>
        </p:cxnSp>
        <p:cxnSp>
          <p:nvCxnSpPr>
            <p:cNvPr id="26" name="直接连接符 7"/>
            <p:cNvCxnSpPr>
              <a:cxnSpLocks noChangeShapeType="1"/>
            </p:cNvCxnSpPr>
            <p:nvPr/>
          </p:nvCxnSpPr>
          <p:spPr bwMode="auto">
            <a:xfrm>
              <a:off x="7138" y="3585"/>
              <a:ext cx="5040" cy="0"/>
            </a:xfrm>
            <a:prstGeom prst="line">
              <a:avLst/>
            </a:prstGeom>
            <a:noFill/>
            <a:ln w="38100">
              <a:solidFill>
                <a:srgbClr val="003679"/>
              </a:solidFill>
              <a:round/>
            </a:ln>
          </p:spPr>
        </p:cxnSp>
        <p:cxnSp>
          <p:nvCxnSpPr>
            <p:cNvPr id="27" name="直接连接符 8"/>
            <p:cNvCxnSpPr>
              <a:cxnSpLocks noChangeShapeType="1"/>
            </p:cNvCxnSpPr>
            <p:nvPr/>
          </p:nvCxnSpPr>
          <p:spPr bwMode="auto">
            <a:xfrm>
              <a:off x="7155" y="2405"/>
              <a:ext cx="0" cy="1180"/>
            </a:xfrm>
            <a:prstGeom prst="line">
              <a:avLst/>
            </a:prstGeom>
            <a:noFill/>
            <a:ln w="38100">
              <a:solidFill>
                <a:srgbClr val="003679"/>
              </a:solidFill>
              <a:round/>
            </a:ln>
          </p:spPr>
        </p:cxnSp>
        <p:cxnSp>
          <p:nvCxnSpPr>
            <p:cNvPr id="28" name="直接连接符 9"/>
            <p:cNvCxnSpPr>
              <a:cxnSpLocks noChangeShapeType="1"/>
            </p:cNvCxnSpPr>
            <p:nvPr/>
          </p:nvCxnSpPr>
          <p:spPr bwMode="auto">
            <a:xfrm>
              <a:off x="12160" y="2405"/>
              <a:ext cx="0" cy="1180"/>
            </a:xfrm>
            <a:prstGeom prst="line">
              <a:avLst/>
            </a:prstGeom>
            <a:noFill/>
            <a:ln w="38100">
              <a:solidFill>
                <a:srgbClr val="003679"/>
              </a:solidFill>
              <a:round/>
            </a:ln>
          </p:spPr>
        </p:cxnSp>
      </p:grpSp>
      <p:sp>
        <p:nvSpPr>
          <p:cNvPr id="29" name="Rectangle 2"/>
          <p:cNvSpPr/>
          <p:nvPr/>
        </p:nvSpPr>
        <p:spPr>
          <a:xfrm>
            <a:off x="3174588" y="1637263"/>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1</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0" name="Rectangle 2"/>
          <p:cNvSpPr/>
          <p:nvPr/>
        </p:nvSpPr>
        <p:spPr>
          <a:xfrm>
            <a:off x="3174588" y="2580919"/>
            <a:ext cx="779371" cy="659219"/>
          </a:xfrm>
          <a:prstGeom prst="rect">
            <a:avLst/>
          </a:prstGeom>
          <a:solidFill>
            <a:srgbClr val="C03228"/>
          </a:solidFill>
          <a:ln w="50800">
            <a:solidFill>
              <a:schemeClr val="bg1">
                <a:lumMod val="65000"/>
              </a:schemeClr>
            </a:solidFill>
          </a:ln>
        </p:spPr>
        <p:txBody>
          <a:bodyPr wrap="square">
            <a:spAutoFit/>
          </a:bodyPr>
          <a:lstStyle/>
          <a:p>
            <a:pPr algn="ctr">
              <a:lnSpc>
                <a:spcPct val="110000"/>
              </a:lnSpc>
              <a:defRPr/>
            </a:pPr>
            <a:r>
              <a:rPr lang="en-US" sz="3600" b="1" dirty="0">
                <a:solidFill>
                  <a:schemeClr val="bg1"/>
                </a:solidFill>
                <a:latin typeface="微软雅黑" panose="020B0503020204020204" pitchFamily="34" charset="-122"/>
                <a:ea typeface="微软雅黑" panose="020B0503020204020204" pitchFamily="34" charset="-122"/>
              </a:rPr>
              <a:t>2</a:t>
            </a:r>
            <a:endParaRPr sz="2400" b="1" dirty="0">
              <a:solidFill>
                <a:schemeClr val="bg1"/>
              </a:solidFill>
              <a:latin typeface="微软雅黑" panose="020B0503020204020204" pitchFamily="34" charset="-122"/>
              <a:ea typeface="微软雅黑" panose="020B0503020204020204" pitchFamily="34" charset="-122"/>
            </a:endParaRPr>
          </a:p>
        </p:txBody>
      </p:sp>
      <p:sp>
        <p:nvSpPr>
          <p:cNvPr id="31" name="Rectangle 2"/>
          <p:cNvSpPr/>
          <p:nvPr/>
        </p:nvSpPr>
        <p:spPr>
          <a:xfrm>
            <a:off x="3174588" y="3572220"/>
            <a:ext cx="779371" cy="659219"/>
          </a:xfrm>
          <a:prstGeom prst="rect">
            <a:avLst/>
          </a:prstGeom>
          <a:solidFill>
            <a:srgbClr val="003679"/>
          </a:solidFill>
          <a:ln w="50800">
            <a:solidFill>
              <a:schemeClr val="bg1">
                <a:lumMod val="65000"/>
              </a:schemeClr>
            </a:solidFill>
          </a:ln>
        </p:spPr>
        <p:txBody>
          <a:bodyPr wrap="square">
            <a:spAutoFit/>
          </a:bodyPr>
          <a:lstStyle/>
          <a:p>
            <a:pPr algn="ctr">
              <a:lnSpc>
                <a:spcPct val="110000"/>
              </a:lnSpc>
            </a:pPr>
            <a:r>
              <a:rPr lang="en-US" sz="3600" b="1" dirty="0">
                <a:solidFill>
                  <a:schemeClr val="bg1"/>
                </a:solidFill>
                <a:latin typeface="微软雅黑" panose="020B0503020204020204" pitchFamily="34" charset="-122"/>
                <a:ea typeface="微软雅黑" panose="020B0503020204020204" pitchFamily="34" charset="-122"/>
              </a:rPr>
              <a:t>3</a:t>
            </a:r>
            <a:endParaRPr sz="3600" b="1" dirty="0">
              <a:solidFill>
                <a:schemeClr val="bg1"/>
              </a:solidFill>
              <a:latin typeface="微软雅黑" panose="020B0503020204020204" pitchFamily="34" charset="-122"/>
              <a:ea typeface="微软雅黑" panose="020B0503020204020204" pitchFamily="34" charset="-122"/>
            </a:endParaRPr>
          </a:p>
        </p:txBody>
      </p:sp>
      <p:grpSp>
        <p:nvGrpSpPr>
          <p:cNvPr id="34" name="组 4"/>
          <p:cNvGrpSpPr/>
          <p:nvPr/>
        </p:nvGrpSpPr>
        <p:grpSpPr>
          <a:xfrm>
            <a:off x="4220262" y="1638399"/>
            <a:ext cx="4892591" cy="657875"/>
            <a:chOff x="2644977" y="1673730"/>
            <a:chExt cx="4892590" cy="657874"/>
          </a:xfrm>
        </p:grpSpPr>
        <p:sp>
          <p:nvSpPr>
            <p:cNvPr id="35" name="矩形 34"/>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矩形 35"/>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简介</a:t>
              </a:r>
            </a:p>
          </p:txBody>
        </p:sp>
      </p:grpSp>
      <p:grpSp>
        <p:nvGrpSpPr>
          <p:cNvPr id="37" name="组 25"/>
          <p:cNvGrpSpPr/>
          <p:nvPr/>
        </p:nvGrpSpPr>
        <p:grpSpPr>
          <a:xfrm>
            <a:off x="4220262" y="2582055"/>
            <a:ext cx="4892591" cy="657875"/>
            <a:chOff x="2644977" y="1673730"/>
            <a:chExt cx="4892590" cy="657874"/>
          </a:xfrm>
        </p:grpSpPr>
        <p:sp>
          <p:nvSpPr>
            <p:cNvPr id="38" name="矩形 37"/>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38"/>
            <p:cNvSpPr/>
            <p:nvPr/>
          </p:nvSpPr>
          <p:spPr>
            <a:xfrm>
              <a:off x="2644977" y="1763515"/>
              <a:ext cx="4892590" cy="470256"/>
            </a:xfrm>
            <a:prstGeom prst="rect">
              <a:avLst/>
            </a:prstGeom>
          </p:spPr>
          <p:txBody>
            <a:bodyPr wrap="square">
              <a:spAutoFit/>
            </a:bodyPr>
            <a:lstStyle/>
            <a:p>
              <a:pPr algn="ctr">
                <a:lnSpc>
                  <a:spcPct val="110000"/>
                </a:lnSpc>
                <a:defRPr/>
              </a:pPr>
              <a:r>
                <a:rPr lang="zh-CN" altLang="en-US" sz="2400" b="1" dirty="0">
                  <a:solidFill>
                    <a:srgbClr val="003679"/>
                  </a:solidFill>
                  <a:latin typeface="微软雅黑" panose="020B0503020204020204" pitchFamily="34" charset="-122"/>
                  <a:ea typeface="微软雅黑" panose="020B0503020204020204" pitchFamily="34" charset="-122"/>
                  <a:sym typeface="+mn-ea"/>
                </a:rPr>
                <a:t>图像变换</a:t>
              </a:r>
            </a:p>
          </p:txBody>
        </p:sp>
      </p:grpSp>
      <p:grpSp>
        <p:nvGrpSpPr>
          <p:cNvPr id="40" name="组 29"/>
          <p:cNvGrpSpPr/>
          <p:nvPr/>
        </p:nvGrpSpPr>
        <p:grpSpPr>
          <a:xfrm>
            <a:off x="4220262" y="3579121"/>
            <a:ext cx="4892591" cy="657875"/>
            <a:chOff x="2644977" y="1673730"/>
            <a:chExt cx="4892590" cy="657874"/>
          </a:xfrm>
        </p:grpSpPr>
        <p:sp>
          <p:nvSpPr>
            <p:cNvPr id="41" name="矩形 40"/>
            <p:cNvSpPr/>
            <p:nvPr/>
          </p:nvSpPr>
          <p:spPr>
            <a:xfrm>
              <a:off x="2644977" y="1673730"/>
              <a:ext cx="4892590" cy="657874"/>
            </a:xfrm>
            <a:prstGeom prst="rect">
              <a:avLst/>
            </a:prstGeom>
            <a:noFill/>
            <a:ln w="571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矩形 41"/>
            <p:cNvSpPr/>
            <p:nvPr/>
          </p:nvSpPr>
          <p:spPr>
            <a:xfrm>
              <a:off x="2644977" y="1763515"/>
              <a:ext cx="4892590" cy="470256"/>
            </a:xfrm>
            <a:prstGeom prst="rect">
              <a:avLst/>
            </a:prstGeom>
          </p:spPr>
          <p:txBody>
            <a:bodyPr wrap="square">
              <a:spAutoFit/>
            </a:bodyPr>
            <a:lstStyle/>
            <a:p>
              <a:pPr algn="ctr">
                <a:lnSpc>
                  <a:spcPct val="110000"/>
                </a:lnSpc>
              </a:pPr>
              <a:r>
                <a:rPr lang="zh-CN" altLang="en-US" sz="2400" b="1" dirty="0">
                  <a:solidFill>
                    <a:schemeClr val="bg1">
                      <a:lumMod val="65000"/>
                    </a:schemeClr>
                  </a:solidFill>
                  <a:latin typeface="微软雅黑" panose="020B0503020204020204" pitchFamily="34" charset="-122"/>
                  <a:ea typeface="微软雅黑" panose="020B0503020204020204" pitchFamily="34" charset="-122"/>
                  <a:sym typeface="+mn-ea"/>
                </a:rPr>
                <a:t>图像拼接</a:t>
              </a:r>
            </a:p>
          </p:txBody>
        </p:sp>
      </p:grpSp>
    </p:spTree>
    <p:extLst>
      <p:ext uri="{BB962C8B-B14F-4D97-AF65-F5344CB8AC3E}">
        <p14:creationId xmlns:p14="http://schemas.microsoft.com/office/powerpoint/2010/main" val="3797023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DAB42-14FB-39DD-3DE0-9D6B474889B9}"/>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12C39F8B-3ACC-2FEA-42DB-D96747F32C1C}"/>
              </a:ext>
            </a:extLst>
          </p:cNvPr>
          <p:cNvSpPr>
            <a:spLocks noGrp="1" noChangeArrowheads="1"/>
          </p:cNvSpPr>
          <p:nvPr>
            <p:ph type="title"/>
          </p:nvPr>
        </p:nvSpPr>
        <p:spPr/>
        <p:txBody>
          <a:bodyPr>
            <a:normAutofit/>
          </a:bodyPr>
          <a:lstStyle/>
          <a:p>
            <a:r>
              <a:rPr lang="zh-CN" altLang="en-US" dirty="0"/>
              <a:t>图像变换</a:t>
            </a:r>
          </a:p>
        </p:txBody>
      </p:sp>
      <p:sp>
        <p:nvSpPr>
          <p:cNvPr id="13" name="灯片编号占位符 12">
            <a:extLst>
              <a:ext uri="{FF2B5EF4-FFF2-40B4-BE49-F238E27FC236}">
                <a16:creationId xmlns:a16="http://schemas.microsoft.com/office/drawing/2014/main" id="{FE3FF88B-72CA-D879-9441-2C73F42AB71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5" name="TextBox 1">
                <a:extLst>
                  <a:ext uri="{FF2B5EF4-FFF2-40B4-BE49-F238E27FC236}">
                    <a16:creationId xmlns:a16="http://schemas.microsoft.com/office/drawing/2014/main" id="{F982299F-8EE0-6770-F216-4E6A455C6336}"/>
                  </a:ext>
                </a:extLst>
              </p:cNvPr>
              <p:cNvSpPr txBox="1"/>
              <p:nvPr/>
            </p:nvSpPr>
            <p:spPr>
              <a:xfrm>
                <a:off x="488065" y="1038758"/>
                <a:ext cx="10004288" cy="46820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考虑点𝑃，坐标可以用</a:t>
                </a:r>
                <a:r>
                  <a:rPr lang="en-US" altLang="zh-CN" sz="2400" b="1" spc="300" dirty="0">
                    <a:solidFill>
                      <a:srgbClr val="004098"/>
                    </a:solidFill>
                    <a:latin typeface="微软雅黑" panose="020B0503020204020204" pitchFamily="34" charset="-122"/>
                    <a:ea typeface="微软雅黑" panose="020B0503020204020204" pitchFamily="34" charset="-122"/>
                  </a:rPr>
                  <a:t>(𝑖,𝑗)</a:t>
                </a:r>
                <a:r>
                  <a:rPr lang="zh-CN" altLang="en-US" sz="2400" b="1" spc="300" dirty="0">
                    <a:solidFill>
                      <a:srgbClr val="004098"/>
                    </a:solidFill>
                    <a:latin typeface="微软雅黑" panose="020B0503020204020204" pitchFamily="34" charset="-122"/>
                    <a:ea typeface="微软雅黑" panose="020B0503020204020204" pitchFamily="34" charset="-122"/>
                  </a:rPr>
                  <a:t>表示，也可以用向量</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𝒑</m:t>
                    </m:r>
                    <m:r>
                      <a:rPr lang="en-US" altLang="zh-CN" sz="2400" b="1" i="1" spc="300" smtClean="0">
                        <a:solidFill>
                          <a:srgbClr val="004098"/>
                        </a:solidFill>
                        <a:latin typeface="Cambria Math" panose="02040503050406030204" pitchFamily="18" charset="0"/>
                        <a:ea typeface="微软雅黑" panose="020B0503020204020204" pitchFamily="34" charset="-122"/>
                      </a:rPr>
                      <m:t>=</m:t>
                    </m:r>
                    <m:sSup>
                      <m:sSupPr>
                        <m:ctrlPr>
                          <a:rPr lang="en-US" altLang="zh-CN" sz="2400" b="1" i="1" spc="300" smtClean="0">
                            <a:solidFill>
                              <a:srgbClr val="004098"/>
                            </a:solidFill>
                            <a:latin typeface="Cambria Math" panose="02040503050406030204" pitchFamily="18" charset="0"/>
                            <a:ea typeface="微软雅黑" panose="020B0503020204020204" pitchFamily="34" charset="-122"/>
                          </a:rPr>
                        </m:ctrlPr>
                      </m:sSupPr>
                      <m:e>
                        <m:d>
                          <m:dPr>
                            <m:begChr m:val="["/>
                            <m:endChr m:val="]"/>
                            <m:ctrlPr>
                              <a:rPr lang="en-US" altLang="zh-CN" sz="2400" b="1" i="1" spc="300">
                                <a:solidFill>
                                  <a:srgbClr val="004098"/>
                                </a:solidFill>
                                <a:latin typeface="Cambria Math" panose="02040503050406030204" pitchFamily="18" charset="0"/>
                                <a:ea typeface="微软雅黑" panose="020B0503020204020204" pitchFamily="34" charset="-122"/>
                              </a:rPr>
                            </m:ctrlPr>
                          </m:dPr>
                          <m:e>
                            <m:m>
                              <m:mPr>
                                <m:mcs>
                                  <m:mc>
                                    <m:mcPr>
                                      <m:count m:val="2"/>
                                      <m:mcJc m:val="center"/>
                                    </m:mcPr>
                                  </m:mc>
                                </m:mcs>
                                <m:ctrlPr>
                                  <a:rPr lang="en-US" altLang="zh-CN" sz="2400" i="1" spc="300">
                                    <a:solidFill>
                                      <a:srgbClr val="004098"/>
                                    </a:solidFill>
                                    <a:latin typeface="Cambria Math" panose="02040503050406030204" pitchFamily="18" charset="0"/>
                                    <a:ea typeface="微软雅黑" panose="020B0503020204020204" pitchFamily="34" charset="-122"/>
                                  </a:rPr>
                                </m:ctrlPr>
                              </m:mPr>
                              <m:mr>
                                <m:e>
                                  <m:r>
                                    <m:rPr>
                                      <m:brk m:alnAt="7"/>
                                    </m:rPr>
                                    <a:rPr lang="en-US" altLang="zh-CN" sz="2400" b="0" i="1" spc="300">
                                      <a:solidFill>
                                        <a:srgbClr val="004098"/>
                                      </a:solidFill>
                                      <a:latin typeface="Cambria Math" panose="02040503050406030204" pitchFamily="18" charset="0"/>
                                      <a:ea typeface="微软雅黑" panose="020B0503020204020204" pitchFamily="34" charset="-122"/>
                                    </a:rPr>
                                    <m:t>𝑖</m:t>
                                  </m:r>
                                </m:e>
                                <m:e>
                                  <m:r>
                                    <a:rPr lang="en-US" altLang="zh-CN" sz="2400" b="0" i="1" spc="300">
                                      <a:solidFill>
                                        <a:srgbClr val="004098"/>
                                      </a:solidFill>
                                      <a:latin typeface="Cambria Math" panose="02040503050406030204" pitchFamily="18" charset="0"/>
                                      <a:ea typeface="微软雅黑" panose="020B0503020204020204" pitchFamily="34" charset="-122"/>
                                    </a:rPr>
                                    <m:t>𝑗</m:t>
                                  </m:r>
                                </m:e>
                              </m:mr>
                            </m:m>
                          </m:e>
                        </m:d>
                      </m:e>
                      <m:sup>
                        <m:r>
                          <a:rPr lang="en-US" altLang="zh-CN" sz="2400" b="1" i="1" spc="300" smtClean="0">
                            <a:solidFill>
                              <a:srgbClr val="004098"/>
                            </a:solidFill>
                            <a:latin typeface="Cambria Math" panose="02040503050406030204" pitchFamily="18" charset="0"/>
                            <a:ea typeface="微软雅黑" panose="020B0503020204020204" pitchFamily="34" charset="-122"/>
                          </a:rPr>
                          <m:t>𝑻</m:t>
                        </m:r>
                      </m:sup>
                    </m:sSup>
                  </m:oMath>
                </a14:m>
                <a:r>
                  <a:rPr lang="zh-CN" altLang="en-US" sz="2400" b="1" spc="300" dirty="0">
                    <a:solidFill>
                      <a:srgbClr val="004098"/>
                    </a:solidFill>
                    <a:latin typeface="微软雅黑" panose="020B0503020204020204" pitchFamily="34" charset="-122"/>
                    <a:ea typeface="微软雅黑" panose="020B0503020204020204" pitchFamily="34" charset="-122"/>
                  </a:rPr>
                  <a:t>表示</a:t>
                </a:r>
              </a:p>
            </p:txBody>
          </p:sp>
        </mc:Choice>
        <mc:Fallback xmlns="">
          <p:sp>
            <p:nvSpPr>
              <p:cNvPr id="5" name="TextBox 1">
                <a:extLst>
                  <a:ext uri="{FF2B5EF4-FFF2-40B4-BE49-F238E27FC236}">
                    <a16:creationId xmlns:a16="http://schemas.microsoft.com/office/drawing/2014/main" id="{F982299F-8EE0-6770-F216-4E6A455C6336}"/>
                  </a:ext>
                </a:extLst>
              </p:cNvPr>
              <p:cNvSpPr txBox="1">
                <a:spLocks noRot="1" noChangeAspect="1" noMove="1" noResize="1" noEditPoints="1" noAdjustHandles="1" noChangeArrowheads="1" noChangeShapeType="1" noTextEdit="1"/>
              </p:cNvSpPr>
              <p:nvPr/>
            </p:nvSpPr>
            <p:spPr>
              <a:xfrm>
                <a:off x="488065" y="1038758"/>
                <a:ext cx="10004288" cy="468205"/>
              </a:xfrm>
              <a:prstGeom prst="rect">
                <a:avLst/>
              </a:prstGeom>
              <a:blipFill>
                <a:blip r:embed="rId5"/>
                <a:stretch>
                  <a:fillRect l="-1014"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TextBox 1">
                <a:extLst>
                  <a:ext uri="{FF2B5EF4-FFF2-40B4-BE49-F238E27FC236}">
                    <a16:creationId xmlns:a16="http://schemas.microsoft.com/office/drawing/2014/main" id="{97E564DC-42F9-F9F7-0B5B-DB42C092A4E1}"/>
                  </a:ext>
                </a:extLst>
              </p:cNvPr>
              <p:cNvSpPr txBox="1"/>
              <p:nvPr/>
            </p:nvSpPr>
            <p:spPr>
              <a:xfrm>
                <a:off x="488065" y="1774824"/>
                <a:ext cx="9296015" cy="46820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平移：图像上一点𝑃沿</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𝒕</m:t>
                    </m:r>
                    <m:r>
                      <a:rPr lang="en-US" altLang="zh-CN" sz="2400" b="1" i="1" spc="300" smtClean="0">
                        <a:solidFill>
                          <a:srgbClr val="004098"/>
                        </a:solidFill>
                        <a:latin typeface="Cambria Math" panose="02040503050406030204" pitchFamily="18" charset="0"/>
                        <a:ea typeface="微软雅黑" panose="020B0503020204020204" pitchFamily="34" charset="-122"/>
                      </a:rPr>
                      <m:t>=</m:t>
                    </m:r>
                    <m:sSup>
                      <m:sSupPr>
                        <m:ctrlPr>
                          <a:rPr lang="en-US" altLang="zh-CN" sz="2400" b="1" i="1" spc="300" smtClean="0">
                            <a:solidFill>
                              <a:srgbClr val="004098"/>
                            </a:solidFill>
                            <a:latin typeface="Cambria Math" panose="02040503050406030204" pitchFamily="18" charset="0"/>
                            <a:ea typeface="微软雅黑" panose="020B0503020204020204" pitchFamily="34" charset="-122"/>
                          </a:rPr>
                        </m:ctrlPr>
                      </m:sSupPr>
                      <m:e>
                        <m:d>
                          <m:dPr>
                            <m:begChr m:val="["/>
                            <m:endChr m:val="]"/>
                            <m:ctrlPr>
                              <a:rPr lang="en-US" altLang="zh-CN" sz="2400" b="1" i="1" spc="300" smtClean="0">
                                <a:solidFill>
                                  <a:srgbClr val="004098"/>
                                </a:solidFill>
                                <a:latin typeface="Cambria Math" panose="02040503050406030204" pitchFamily="18" charset="0"/>
                                <a:ea typeface="微软雅黑" panose="020B0503020204020204" pitchFamily="34" charset="-122"/>
                              </a:rPr>
                            </m:ctrlPr>
                          </m:dPr>
                          <m:e>
                            <m:m>
                              <m:mPr>
                                <m:mcs>
                                  <m:mc>
                                    <m:mcPr>
                                      <m:count m:val="2"/>
                                      <m:mcJc m:val="center"/>
                                    </m:mcPr>
                                  </m:mc>
                                </m:mcs>
                                <m:ctrlPr>
                                  <a:rPr lang="en-US" altLang="zh-CN" sz="2400" i="1" spc="300" smtClean="0">
                                    <a:solidFill>
                                      <a:srgbClr val="004098"/>
                                    </a:solidFill>
                                    <a:latin typeface="Cambria Math" panose="02040503050406030204" pitchFamily="18" charset="0"/>
                                    <a:ea typeface="微软雅黑" panose="020B0503020204020204" pitchFamily="34" charset="-122"/>
                                  </a:rPr>
                                </m:ctrlPr>
                              </m:mPr>
                              <m:mr>
                                <m:e>
                                  <m:sSub>
                                    <m:sSubPr>
                                      <m:ctrlPr>
                                        <a:rPr lang="en-US" altLang="zh-CN" sz="2400" i="1" spc="300" smtClean="0">
                                          <a:solidFill>
                                            <a:srgbClr val="004098"/>
                                          </a:solidFill>
                                          <a:latin typeface="Cambria Math" panose="02040503050406030204" pitchFamily="18" charset="0"/>
                                          <a:ea typeface="微软雅黑" panose="020B0503020204020204" pitchFamily="34" charset="-122"/>
                                        </a:rPr>
                                      </m:ctrlPr>
                                    </m:sSubPr>
                                    <m:e>
                                      <m:r>
                                        <a:rPr lang="en-US" altLang="zh-CN" sz="2400" b="0" i="1" spc="300" smtClean="0">
                                          <a:solidFill>
                                            <a:srgbClr val="004098"/>
                                          </a:solidFill>
                                          <a:latin typeface="Cambria Math" panose="02040503050406030204" pitchFamily="18" charset="0"/>
                                          <a:ea typeface="微软雅黑" panose="020B0503020204020204" pitchFamily="34" charset="-122"/>
                                        </a:rPr>
                                        <m:t>𝑡</m:t>
                                      </m:r>
                                    </m:e>
                                    <m:sub>
                                      <m:r>
                                        <a:rPr lang="en-US" altLang="zh-CN" sz="2400" b="0" i="1" spc="300" smtClean="0">
                                          <a:solidFill>
                                            <a:srgbClr val="004098"/>
                                          </a:solidFill>
                                          <a:latin typeface="Cambria Math" panose="02040503050406030204" pitchFamily="18" charset="0"/>
                                          <a:ea typeface="微软雅黑" panose="020B0503020204020204" pitchFamily="34" charset="-122"/>
                                        </a:rPr>
                                        <m:t>𝑥</m:t>
                                      </m:r>
                                    </m:sub>
                                  </m:sSub>
                                </m:e>
                                <m:e>
                                  <m:sSub>
                                    <m:sSubPr>
                                      <m:ctrlPr>
                                        <a:rPr lang="en-US" altLang="zh-CN" sz="2400" i="1" spc="300" smtClean="0">
                                          <a:solidFill>
                                            <a:srgbClr val="004098"/>
                                          </a:solidFill>
                                          <a:latin typeface="Cambria Math" panose="02040503050406030204" pitchFamily="18" charset="0"/>
                                          <a:ea typeface="微软雅黑" panose="020B0503020204020204" pitchFamily="34" charset="-122"/>
                                        </a:rPr>
                                      </m:ctrlPr>
                                    </m:sSubPr>
                                    <m:e>
                                      <m:r>
                                        <a:rPr lang="en-US" altLang="zh-CN" sz="2400" b="0" i="1" spc="300" smtClean="0">
                                          <a:solidFill>
                                            <a:srgbClr val="004098"/>
                                          </a:solidFill>
                                          <a:latin typeface="Cambria Math" panose="02040503050406030204" pitchFamily="18" charset="0"/>
                                          <a:ea typeface="微软雅黑" panose="020B0503020204020204" pitchFamily="34" charset="-122"/>
                                        </a:rPr>
                                        <m:t>𝑡</m:t>
                                      </m:r>
                                    </m:e>
                                    <m:sub>
                                      <m:r>
                                        <a:rPr lang="en-US" altLang="zh-CN" sz="2400" b="0" i="1" spc="300" smtClean="0">
                                          <a:solidFill>
                                            <a:srgbClr val="004098"/>
                                          </a:solidFill>
                                          <a:latin typeface="Cambria Math" panose="02040503050406030204" pitchFamily="18" charset="0"/>
                                          <a:ea typeface="微软雅黑" panose="020B0503020204020204" pitchFamily="34" charset="-122"/>
                                        </a:rPr>
                                        <m:t>𝑦</m:t>
                                      </m:r>
                                    </m:sub>
                                  </m:sSub>
                                </m:e>
                              </m:mr>
                            </m:m>
                          </m:e>
                        </m:d>
                      </m:e>
                      <m:sup>
                        <m:r>
                          <a:rPr lang="en-US" altLang="zh-CN" sz="2400" b="1" i="1" spc="300" smtClean="0">
                            <a:solidFill>
                              <a:srgbClr val="004098"/>
                            </a:solidFill>
                            <a:latin typeface="Cambria Math" panose="02040503050406030204" pitchFamily="18" charset="0"/>
                            <a:ea typeface="微软雅黑" panose="020B0503020204020204" pitchFamily="34" charset="-122"/>
                          </a:rPr>
                          <m:t>𝑻</m:t>
                        </m:r>
                      </m:sup>
                    </m:sSup>
                  </m:oMath>
                </a14:m>
                <a:r>
                  <a:rPr lang="zh-CN" altLang="en-US" sz="2400" b="1" spc="300" dirty="0">
                    <a:solidFill>
                      <a:srgbClr val="004098"/>
                    </a:solidFill>
                    <a:latin typeface="微软雅黑" panose="020B0503020204020204" pitchFamily="34" charset="-122"/>
                    <a:ea typeface="微软雅黑" panose="020B0503020204020204" pitchFamily="34" charset="-122"/>
                  </a:rPr>
                  <a:t>平移，新的点坐标</a:t>
                </a:r>
                <a14:m>
                  <m:oMath xmlns:m="http://schemas.openxmlformats.org/officeDocument/2006/math">
                    <m:sSup>
                      <m:sSupPr>
                        <m:ctrlPr>
                          <a:rPr lang="en-US" altLang="zh-CN" sz="2400" b="1" i="1" spc="300" smtClean="0">
                            <a:solidFill>
                              <a:srgbClr val="004098"/>
                            </a:solidFill>
                            <a:latin typeface="Cambria Math" panose="02040503050406030204" pitchFamily="18" charset="0"/>
                            <a:ea typeface="微软雅黑" panose="020B0503020204020204" pitchFamily="34" charset="-122"/>
                          </a:rPr>
                        </m:ctrlPr>
                      </m:sSupPr>
                      <m:e>
                        <m:r>
                          <a:rPr lang="en-US" altLang="zh-CN" sz="2400" b="1" i="1" spc="300" smtClean="0">
                            <a:solidFill>
                              <a:srgbClr val="004098"/>
                            </a:solidFill>
                            <a:latin typeface="Cambria Math" panose="02040503050406030204" pitchFamily="18" charset="0"/>
                            <a:ea typeface="微软雅黑" panose="020B0503020204020204" pitchFamily="34" charset="-122"/>
                          </a:rPr>
                          <m:t>𝒑</m:t>
                        </m:r>
                      </m:e>
                      <m:sup>
                        <m:r>
                          <a:rPr lang="en-US" altLang="zh-CN" sz="2400" b="1" i="1" spc="300" smtClean="0">
                            <a:solidFill>
                              <a:srgbClr val="004098"/>
                            </a:solidFill>
                            <a:latin typeface="Cambria Math" panose="02040503050406030204" pitchFamily="18" charset="0"/>
                            <a:ea typeface="微软雅黑" panose="020B0503020204020204" pitchFamily="34" charset="-122"/>
                          </a:rPr>
                          <m:t>′</m:t>
                        </m:r>
                      </m:sup>
                    </m:sSup>
                  </m:oMath>
                </a14:m>
                <a:r>
                  <a:rPr lang="zh-CN" altLang="en-US" sz="2400" b="1" spc="300" dirty="0">
                    <a:solidFill>
                      <a:srgbClr val="004098"/>
                    </a:solidFill>
                    <a:latin typeface="微软雅黑" panose="020B0503020204020204" pitchFamily="34" charset="-122"/>
                    <a:ea typeface="微软雅黑" panose="020B0503020204020204" pitchFamily="34" charset="-122"/>
                  </a:rPr>
                  <a:t>为</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6" name="TextBox 1">
                <a:extLst>
                  <a:ext uri="{FF2B5EF4-FFF2-40B4-BE49-F238E27FC236}">
                    <a16:creationId xmlns:a16="http://schemas.microsoft.com/office/drawing/2014/main" id="{97E564DC-42F9-F9F7-0B5B-DB42C092A4E1}"/>
                  </a:ext>
                </a:extLst>
              </p:cNvPr>
              <p:cNvSpPr txBox="1">
                <a:spLocks noRot="1" noChangeAspect="1" noMove="1" noResize="1" noEditPoints="1" noAdjustHandles="1" noChangeArrowheads="1" noChangeShapeType="1" noTextEdit="1"/>
              </p:cNvSpPr>
              <p:nvPr/>
            </p:nvSpPr>
            <p:spPr>
              <a:xfrm>
                <a:off x="488065" y="1774824"/>
                <a:ext cx="9296015" cy="468205"/>
              </a:xfrm>
              <a:prstGeom prst="rect">
                <a:avLst/>
              </a:prstGeom>
              <a:blipFill>
                <a:blip r:embed="rId6"/>
                <a:stretch>
                  <a:fillRect l="-1091"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1">
                <a:extLst>
                  <a:ext uri="{FF2B5EF4-FFF2-40B4-BE49-F238E27FC236}">
                    <a16:creationId xmlns:a16="http://schemas.microsoft.com/office/drawing/2014/main" id="{7A1840C1-CE65-047F-EE8F-75A2F589C5E0}"/>
                  </a:ext>
                </a:extLst>
              </p:cNvPr>
              <p:cNvSpPr txBox="1"/>
              <p:nvPr/>
            </p:nvSpPr>
            <p:spPr>
              <a:xfrm>
                <a:off x="488064" y="2927529"/>
                <a:ext cx="11213941"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旋转：图像上一点𝑃沿着左上角起点</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m:t>
                    </m:r>
                    <m:r>
                      <a:rPr lang="en-US" altLang="zh-CN" sz="2400" b="1" i="1" spc="300" smtClean="0">
                        <a:solidFill>
                          <a:srgbClr val="004098"/>
                        </a:solidFill>
                        <a:latin typeface="Cambria Math" panose="02040503050406030204" pitchFamily="18" charset="0"/>
                        <a:ea typeface="微软雅黑" panose="020B0503020204020204" pitchFamily="34" charset="-122"/>
                      </a:rPr>
                      <m:t>𝟎</m:t>
                    </m:r>
                    <m:r>
                      <a:rPr lang="en-US" altLang="zh-CN" sz="2400" b="1" i="1" spc="300" smtClean="0">
                        <a:solidFill>
                          <a:srgbClr val="004098"/>
                        </a:solidFill>
                        <a:latin typeface="Cambria Math" panose="02040503050406030204" pitchFamily="18" charset="0"/>
                        <a:ea typeface="微软雅黑" panose="020B0503020204020204" pitchFamily="34" charset="-122"/>
                      </a:rPr>
                      <m:t>,</m:t>
                    </m:r>
                    <m:r>
                      <a:rPr lang="en-US" altLang="zh-CN" sz="2400" b="1" i="1" spc="300" smtClean="0">
                        <a:solidFill>
                          <a:srgbClr val="004098"/>
                        </a:solidFill>
                        <a:latin typeface="Cambria Math" panose="02040503050406030204" pitchFamily="18" charset="0"/>
                        <a:ea typeface="微软雅黑" panose="020B0503020204020204" pitchFamily="34" charset="-122"/>
                      </a:rPr>
                      <m:t>𝟎</m:t>
                    </m:r>
                    <m:r>
                      <a:rPr lang="en-US" altLang="zh-CN" sz="2400" b="1" i="1" spc="300" smtClean="0">
                        <a:solidFill>
                          <a:srgbClr val="004098"/>
                        </a:solidFill>
                        <a:latin typeface="Cambria Math" panose="02040503050406030204" pitchFamily="18" charset="0"/>
                        <a:ea typeface="微软雅黑" panose="020B0503020204020204" pitchFamily="34" charset="-122"/>
                      </a:rPr>
                      <m:t>)</m:t>
                    </m:r>
                  </m:oMath>
                </a14:m>
                <a:r>
                  <a:rPr lang="zh-CN" altLang="en-US" sz="2400" b="1" spc="300" dirty="0">
                    <a:solidFill>
                      <a:srgbClr val="004098"/>
                    </a:solidFill>
                    <a:latin typeface="微软雅黑" panose="020B0503020204020204" pitchFamily="34" charset="-122"/>
                    <a:ea typeface="微软雅黑" panose="020B0503020204020204" pitchFamily="34" charset="-122"/>
                  </a:rPr>
                  <a:t>逆时针旋转</a:t>
                </a:r>
                <a14:m>
                  <m:oMath xmlns:m="http://schemas.openxmlformats.org/officeDocument/2006/math">
                    <m:r>
                      <a:rPr lang="zh-CN" altLang="en-US" sz="2400" b="1" i="1" spc="300" smtClean="0">
                        <a:solidFill>
                          <a:srgbClr val="004098"/>
                        </a:solidFill>
                        <a:latin typeface="Cambria Math" panose="02040503050406030204" pitchFamily="18" charset="0"/>
                        <a:ea typeface="微软雅黑" panose="020B0503020204020204" pitchFamily="34" charset="-122"/>
                      </a:rPr>
                      <m:t>𝜽</m:t>
                    </m:r>
                  </m:oMath>
                </a14:m>
                <a:r>
                  <a:rPr lang="zh-CN" altLang="en-US" sz="2400" b="1" spc="300" dirty="0">
                    <a:solidFill>
                      <a:srgbClr val="004098"/>
                    </a:solidFill>
                    <a:latin typeface="微软雅黑" panose="020B0503020204020204" pitchFamily="34" charset="-122"/>
                    <a:ea typeface="微软雅黑" panose="020B0503020204020204" pitchFamily="34" charset="-122"/>
                  </a:rPr>
                  <a:t>，新的点坐标</a:t>
                </a:r>
                <a14:m>
                  <m:oMath xmlns:m="http://schemas.openxmlformats.org/officeDocument/2006/math">
                    <m:sSup>
                      <m:sSupPr>
                        <m:ctrlPr>
                          <a:rPr lang="en-US" altLang="zh-CN" sz="2400" b="1" i="1" spc="300">
                            <a:solidFill>
                              <a:srgbClr val="004098"/>
                            </a:solidFill>
                            <a:latin typeface="Cambria Math" panose="02040503050406030204" pitchFamily="18" charset="0"/>
                            <a:ea typeface="微软雅黑" panose="020B0503020204020204" pitchFamily="34" charset="-122"/>
                          </a:rPr>
                        </m:ctrlPr>
                      </m:sSupPr>
                      <m:e>
                        <m:r>
                          <a:rPr lang="en-US" altLang="zh-CN" sz="2400" b="1" i="1" spc="300" smtClean="0">
                            <a:solidFill>
                              <a:srgbClr val="004098"/>
                            </a:solidFill>
                            <a:latin typeface="Cambria Math" panose="02040503050406030204" pitchFamily="18" charset="0"/>
                            <a:ea typeface="微软雅黑" panose="020B0503020204020204" pitchFamily="34" charset="-122"/>
                          </a:rPr>
                          <m:t>𝒑</m:t>
                        </m:r>
                      </m:e>
                      <m:sup>
                        <m:r>
                          <a:rPr lang="en-US" altLang="zh-CN" sz="2400" b="1" i="1" spc="300">
                            <a:solidFill>
                              <a:srgbClr val="004098"/>
                            </a:solidFill>
                            <a:latin typeface="Cambria Math" panose="02040503050406030204" pitchFamily="18" charset="0"/>
                            <a:ea typeface="微软雅黑" panose="020B0503020204020204" pitchFamily="34" charset="-122"/>
                          </a:rPr>
                          <m:t>′</m:t>
                        </m:r>
                      </m:sup>
                    </m:sSup>
                  </m:oMath>
                </a14:m>
                <a:r>
                  <a:rPr lang="zh-CN" altLang="en-US" sz="2400" b="1" spc="300" dirty="0">
                    <a:solidFill>
                      <a:srgbClr val="004098"/>
                    </a:solidFill>
                    <a:latin typeface="微软雅黑" panose="020B0503020204020204" pitchFamily="34" charset="-122"/>
                    <a:ea typeface="微软雅黑" panose="020B0503020204020204" pitchFamily="34" charset="-122"/>
                  </a:rPr>
                  <a:t>为</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7" name="TextBox 1">
                <a:extLst>
                  <a:ext uri="{FF2B5EF4-FFF2-40B4-BE49-F238E27FC236}">
                    <a16:creationId xmlns:a16="http://schemas.microsoft.com/office/drawing/2014/main" id="{7A1840C1-CE65-047F-EE8F-75A2F589C5E0}"/>
                  </a:ext>
                </a:extLst>
              </p:cNvPr>
              <p:cNvSpPr txBox="1">
                <a:spLocks noRot="1" noChangeAspect="1" noMove="1" noResize="1" noEditPoints="1" noAdjustHandles="1" noChangeArrowheads="1" noChangeShapeType="1" noTextEdit="1"/>
              </p:cNvSpPr>
              <p:nvPr/>
            </p:nvSpPr>
            <p:spPr>
              <a:xfrm>
                <a:off x="488064" y="2927529"/>
                <a:ext cx="11213941" cy="461665"/>
              </a:xfrm>
              <a:prstGeom prst="rect">
                <a:avLst/>
              </a:prstGeom>
              <a:blipFill>
                <a:blip r:embed="rId7"/>
                <a:stretch>
                  <a:fillRect l="-905" t="-10811" r="-452" b="-297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1">
                <a:extLst>
                  <a:ext uri="{FF2B5EF4-FFF2-40B4-BE49-F238E27FC236}">
                    <a16:creationId xmlns:a16="http://schemas.microsoft.com/office/drawing/2014/main" id="{A5D3C501-B02D-6C70-E7F9-CA463DC1F83A}"/>
                  </a:ext>
                </a:extLst>
              </p:cNvPr>
              <p:cNvSpPr txBox="1"/>
              <p:nvPr/>
            </p:nvSpPr>
            <p:spPr>
              <a:xfrm>
                <a:off x="488064" y="4414081"/>
                <a:ext cx="11111818" cy="895566"/>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缩放：图像上一点𝑃以 </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m:t>
                    </m:r>
                    <m:r>
                      <a:rPr lang="en-US" altLang="zh-CN" sz="2400" b="1" i="1" spc="300" smtClean="0">
                        <a:solidFill>
                          <a:srgbClr val="004098"/>
                        </a:solidFill>
                        <a:latin typeface="Cambria Math" panose="02040503050406030204" pitchFamily="18" charset="0"/>
                        <a:ea typeface="微软雅黑" panose="020B0503020204020204" pitchFamily="34" charset="-122"/>
                      </a:rPr>
                      <m:t>𝟎</m:t>
                    </m:r>
                    <m:r>
                      <a:rPr lang="en-US" altLang="zh-CN" sz="2400" b="1" i="1" spc="300" smtClean="0">
                        <a:solidFill>
                          <a:srgbClr val="004098"/>
                        </a:solidFill>
                        <a:latin typeface="Cambria Math" panose="02040503050406030204" pitchFamily="18" charset="0"/>
                        <a:ea typeface="微软雅黑" panose="020B0503020204020204" pitchFamily="34" charset="-122"/>
                      </a:rPr>
                      <m:t>,</m:t>
                    </m:r>
                    <m:r>
                      <a:rPr lang="en-US" altLang="zh-CN" sz="2400" b="1" i="1" spc="300" smtClean="0">
                        <a:solidFill>
                          <a:srgbClr val="004098"/>
                        </a:solidFill>
                        <a:latin typeface="Cambria Math" panose="02040503050406030204" pitchFamily="18" charset="0"/>
                        <a:ea typeface="微软雅黑" panose="020B0503020204020204" pitchFamily="34" charset="-122"/>
                      </a:rPr>
                      <m:t>𝟎</m:t>
                    </m:r>
                    <m:r>
                      <a:rPr lang="en-US" altLang="zh-CN" sz="2400" b="1" i="1" spc="300" smtClean="0">
                        <a:solidFill>
                          <a:srgbClr val="004098"/>
                        </a:solidFill>
                        <a:latin typeface="Cambria Math" panose="02040503050406030204" pitchFamily="18" charset="0"/>
                        <a:ea typeface="微软雅黑" panose="020B0503020204020204" pitchFamily="34" charset="-122"/>
                      </a:rPr>
                      <m:t>)</m:t>
                    </m:r>
                  </m:oMath>
                </a14:m>
                <a:r>
                  <a:rPr lang="zh-CN" altLang="en-US" sz="2400" b="1" spc="300" dirty="0">
                    <a:solidFill>
                      <a:srgbClr val="004098"/>
                    </a:solidFill>
                    <a:latin typeface="微软雅黑" panose="020B0503020204020204" pitchFamily="34" charset="-122"/>
                    <a:ea typeface="微软雅黑" panose="020B0503020204020204" pitchFamily="34" charset="-122"/>
                  </a:rPr>
                  <a:t>点沿</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𝒙</m:t>
                    </m:r>
                  </m:oMath>
                </a14:m>
                <a:r>
                  <a:rPr lang="zh-CN" altLang="en-US" sz="2400" b="1" spc="300" dirty="0">
                    <a:solidFill>
                      <a:srgbClr val="004098"/>
                    </a:solidFill>
                    <a:latin typeface="微软雅黑" panose="020B0503020204020204" pitchFamily="34" charset="-122"/>
                    <a:ea typeface="微软雅黑" panose="020B0503020204020204" pitchFamily="34" charset="-122"/>
                  </a:rPr>
                  <a:t>轴缩放</a:t>
                </a:r>
                <a14:m>
                  <m:oMath xmlns:m="http://schemas.openxmlformats.org/officeDocument/2006/math">
                    <m:sSub>
                      <m:sSubPr>
                        <m:ctrlPr>
                          <a:rPr lang="en-US" altLang="zh-CN" sz="2400" b="1" i="1" spc="300" smtClean="0">
                            <a:solidFill>
                              <a:srgbClr val="004098"/>
                            </a:solidFill>
                            <a:latin typeface="Cambria Math" panose="02040503050406030204" pitchFamily="18" charset="0"/>
                            <a:ea typeface="微软雅黑" panose="020B0503020204020204" pitchFamily="34" charset="-122"/>
                          </a:rPr>
                        </m:ctrlPr>
                      </m:sSubPr>
                      <m:e>
                        <m:r>
                          <a:rPr lang="en-US" altLang="zh-CN" sz="2400" b="1" i="1" spc="300" smtClean="0">
                            <a:solidFill>
                              <a:srgbClr val="004098"/>
                            </a:solidFill>
                            <a:latin typeface="Cambria Math" panose="02040503050406030204" pitchFamily="18" charset="0"/>
                            <a:ea typeface="微软雅黑" panose="020B0503020204020204" pitchFamily="34" charset="-122"/>
                          </a:rPr>
                          <m:t>𝒔</m:t>
                        </m:r>
                      </m:e>
                      <m:sub>
                        <m:r>
                          <a:rPr lang="en-US" altLang="zh-CN" sz="2400" b="1" i="1" spc="300" smtClean="0">
                            <a:solidFill>
                              <a:srgbClr val="004098"/>
                            </a:solidFill>
                            <a:latin typeface="Cambria Math" panose="02040503050406030204" pitchFamily="18" charset="0"/>
                            <a:ea typeface="微软雅黑" panose="020B0503020204020204" pitchFamily="34" charset="-122"/>
                          </a:rPr>
                          <m:t>𝒙</m:t>
                        </m:r>
                      </m:sub>
                    </m:sSub>
                  </m:oMath>
                </a14:m>
                <a:r>
                  <a:rPr lang="zh-CN" altLang="en-US" sz="2400" b="1" spc="300" dirty="0">
                    <a:solidFill>
                      <a:srgbClr val="004098"/>
                    </a:solidFill>
                    <a:latin typeface="微软雅黑" panose="020B0503020204020204" pitchFamily="34" charset="-122"/>
                    <a:ea typeface="微软雅黑" panose="020B0503020204020204" pitchFamily="34" charset="-122"/>
                  </a:rPr>
                  <a:t>倍，沿</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𝒚</m:t>
                    </m:r>
                  </m:oMath>
                </a14:m>
                <a:r>
                  <a:rPr lang="zh-CN" altLang="en-US" sz="2400" b="1" spc="300" dirty="0">
                    <a:solidFill>
                      <a:srgbClr val="004098"/>
                    </a:solidFill>
                    <a:latin typeface="微软雅黑" panose="020B0503020204020204" pitchFamily="34" charset="-122"/>
                    <a:ea typeface="微软雅黑" panose="020B0503020204020204" pitchFamily="34" charset="-122"/>
                  </a:rPr>
                  <a:t>轴缩放</a:t>
                </a:r>
                <a14:m>
                  <m:oMath xmlns:m="http://schemas.openxmlformats.org/officeDocument/2006/math">
                    <m:sSub>
                      <m:sSubPr>
                        <m:ctrlPr>
                          <a:rPr lang="en-US" altLang="zh-CN" sz="2400" b="1" i="1" spc="300">
                            <a:solidFill>
                              <a:srgbClr val="004098"/>
                            </a:solidFill>
                            <a:latin typeface="Cambria Math" panose="02040503050406030204" pitchFamily="18" charset="0"/>
                            <a:ea typeface="微软雅黑" panose="020B0503020204020204" pitchFamily="34" charset="-122"/>
                          </a:rPr>
                        </m:ctrlPr>
                      </m:sSubPr>
                      <m:e>
                        <m:r>
                          <a:rPr lang="en-US" altLang="zh-CN" sz="2400" b="1" i="1" spc="300">
                            <a:solidFill>
                              <a:srgbClr val="004098"/>
                            </a:solidFill>
                            <a:latin typeface="Cambria Math" panose="02040503050406030204" pitchFamily="18" charset="0"/>
                            <a:ea typeface="微软雅黑" panose="020B0503020204020204" pitchFamily="34" charset="-122"/>
                          </a:rPr>
                          <m:t>𝒔</m:t>
                        </m:r>
                      </m:e>
                      <m:sub>
                        <m:r>
                          <a:rPr lang="en-US" altLang="zh-CN" sz="2400" b="1" i="1" spc="300" smtClean="0">
                            <a:solidFill>
                              <a:srgbClr val="004098"/>
                            </a:solidFill>
                            <a:latin typeface="Cambria Math" panose="02040503050406030204" pitchFamily="18" charset="0"/>
                            <a:ea typeface="微软雅黑" panose="020B0503020204020204" pitchFamily="34" charset="-122"/>
                          </a:rPr>
                          <m:t>𝒚</m:t>
                        </m:r>
                      </m:sub>
                    </m:sSub>
                  </m:oMath>
                </a14:m>
                <a:r>
                  <a:rPr lang="zh-CN" altLang="en-US" sz="2400" b="1" spc="300" dirty="0">
                    <a:solidFill>
                      <a:srgbClr val="004098"/>
                    </a:solidFill>
                    <a:latin typeface="微软雅黑" panose="020B0503020204020204" pitchFamily="34" charset="-122"/>
                    <a:ea typeface="微软雅黑" panose="020B0503020204020204" pitchFamily="34" charset="-122"/>
                  </a:rPr>
                  <a:t>倍，新的点坐标</a:t>
                </a:r>
                <a14:m>
                  <m:oMath xmlns:m="http://schemas.openxmlformats.org/officeDocument/2006/math">
                    <m:sSup>
                      <m:sSupPr>
                        <m:ctrlPr>
                          <a:rPr lang="en-US" altLang="zh-CN" sz="2400" b="1" i="1" spc="300">
                            <a:solidFill>
                              <a:srgbClr val="004098"/>
                            </a:solidFill>
                            <a:latin typeface="Cambria Math" panose="02040503050406030204" pitchFamily="18" charset="0"/>
                            <a:ea typeface="微软雅黑" panose="020B0503020204020204" pitchFamily="34" charset="-122"/>
                          </a:rPr>
                        </m:ctrlPr>
                      </m:sSupPr>
                      <m:e>
                        <m:r>
                          <a:rPr lang="en-US" altLang="zh-CN" sz="2400" b="1" i="1" spc="300" smtClean="0">
                            <a:solidFill>
                              <a:srgbClr val="004098"/>
                            </a:solidFill>
                            <a:latin typeface="Cambria Math" panose="02040503050406030204" pitchFamily="18" charset="0"/>
                            <a:ea typeface="微软雅黑" panose="020B0503020204020204" pitchFamily="34" charset="-122"/>
                          </a:rPr>
                          <m:t>𝒑</m:t>
                        </m:r>
                      </m:e>
                      <m:sup>
                        <m:r>
                          <a:rPr lang="en-US" altLang="zh-CN" sz="2400" b="1" i="1" spc="300">
                            <a:solidFill>
                              <a:srgbClr val="004098"/>
                            </a:solidFill>
                            <a:latin typeface="Cambria Math" panose="02040503050406030204" pitchFamily="18" charset="0"/>
                            <a:ea typeface="微软雅黑" panose="020B0503020204020204" pitchFamily="34" charset="-122"/>
                          </a:rPr>
                          <m:t>′</m:t>
                        </m:r>
                      </m:sup>
                    </m:sSup>
                  </m:oMath>
                </a14:m>
                <a:r>
                  <a:rPr lang="zh-CN" altLang="en-US" sz="2400" b="1" spc="300" dirty="0">
                    <a:solidFill>
                      <a:srgbClr val="004098"/>
                    </a:solidFill>
                    <a:latin typeface="微软雅黑" panose="020B0503020204020204" pitchFamily="34" charset="-122"/>
                    <a:ea typeface="微软雅黑" panose="020B0503020204020204" pitchFamily="34" charset="-122"/>
                  </a:rPr>
                  <a:t>为</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Choice>
        <mc:Fallback xmlns="">
          <p:sp>
            <p:nvSpPr>
              <p:cNvPr id="8" name="TextBox 1">
                <a:extLst>
                  <a:ext uri="{FF2B5EF4-FFF2-40B4-BE49-F238E27FC236}">
                    <a16:creationId xmlns:a16="http://schemas.microsoft.com/office/drawing/2014/main" id="{A5D3C501-B02D-6C70-E7F9-CA463DC1F83A}"/>
                  </a:ext>
                </a:extLst>
              </p:cNvPr>
              <p:cNvSpPr txBox="1">
                <a:spLocks noRot="1" noChangeAspect="1" noMove="1" noResize="1" noEditPoints="1" noAdjustHandles="1" noChangeArrowheads="1" noChangeShapeType="1" noTextEdit="1"/>
              </p:cNvSpPr>
              <p:nvPr/>
            </p:nvSpPr>
            <p:spPr>
              <a:xfrm>
                <a:off x="488064" y="4414081"/>
                <a:ext cx="11111818" cy="895566"/>
              </a:xfrm>
              <a:prstGeom prst="rect">
                <a:avLst/>
              </a:prstGeom>
              <a:blipFill>
                <a:blip r:embed="rId8"/>
                <a:stretch>
                  <a:fillRect l="-913" t="-5556" b="-1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40C6E109-EAFC-CFB3-390C-392D4D39B82A}"/>
                  </a:ext>
                </a:extLst>
              </p:cNvPr>
              <p:cNvSpPr txBox="1"/>
              <p:nvPr/>
            </p:nvSpPr>
            <p:spPr>
              <a:xfrm>
                <a:off x="3043084" y="2293444"/>
                <a:ext cx="610583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400" i="1" smtClean="0">
                              <a:latin typeface="Cambria Math" panose="02040503050406030204" pitchFamily="18" charset="0"/>
                            </a:rPr>
                          </m:ctrlPr>
                        </m:sSupPr>
                        <m:e>
                          <m:r>
                            <a:rPr kumimoji="1" lang="en-US" altLang="zh-CN" sz="2400" b="1" i="1" smtClean="0">
                              <a:latin typeface="Cambria Math" panose="02040503050406030204" pitchFamily="18" charset="0"/>
                            </a:rPr>
                            <m:t>𝒑</m:t>
                          </m:r>
                        </m:e>
                        <m:sup>
                          <m:r>
                            <a:rPr kumimoji="1" lang="en-US" altLang="zh-CN" sz="2400" b="0" i="1" smtClean="0">
                              <a:latin typeface="Cambria Math" panose="02040503050406030204" pitchFamily="18" charset="0"/>
                            </a:rPr>
                            <m:t>′</m:t>
                          </m:r>
                        </m:sup>
                      </m:sSup>
                      <m:r>
                        <a:rPr kumimoji="1" lang="en-US" altLang="zh-CN" sz="2400" b="0" i="1" smtClean="0">
                          <a:latin typeface="Cambria Math" panose="02040503050406030204" pitchFamily="18" charset="0"/>
                        </a:rPr>
                        <m:t>=</m:t>
                      </m:r>
                      <m:r>
                        <a:rPr kumimoji="1" lang="en-US" altLang="zh-CN" sz="2400" b="1" i="1" smtClean="0">
                          <a:latin typeface="Cambria Math" panose="02040503050406030204" pitchFamily="18" charset="0"/>
                        </a:rPr>
                        <m:t>𝒑</m:t>
                      </m:r>
                      <m:r>
                        <a:rPr kumimoji="1" lang="en-US" altLang="zh-CN" sz="2400" b="0" i="1" smtClean="0">
                          <a:latin typeface="Cambria Math" panose="02040503050406030204" pitchFamily="18" charset="0"/>
                        </a:rPr>
                        <m:t>+</m:t>
                      </m:r>
                      <m:r>
                        <a:rPr kumimoji="1" lang="en-US" altLang="zh-CN" sz="2400" b="1" i="1" smtClean="0">
                          <a:latin typeface="Cambria Math" panose="02040503050406030204" pitchFamily="18" charset="0"/>
                        </a:rPr>
                        <m:t>𝒕</m:t>
                      </m:r>
                    </m:oMath>
                  </m:oMathPara>
                </a14:m>
                <a:endParaRPr lang="zh-CN" altLang="en-US" sz="2400" b="1" dirty="0">
                  <a:latin typeface="Cambria Math" panose="02040503050406030204" pitchFamily="18" charset="0"/>
                </a:endParaRPr>
              </a:p>
            </p:txBody>
          </p:sp>
        </mc:Choice>
        <mc:Fallback xmlns="">
          <p:sp>
            <p:nvSpPr>
              <p:cNvPr id="10" name="文本框 9">
                <a:extLst>
                  <a:ext uri="{FF2B5EF4-FFF2-40B4-BE49-F238E27FC236}">
                    <a16:creationId xmlns:a16="http://schemas.microsoft.com/office/drawing/2014/main" id="{40C6E109-EAFC-CFB3-390C-392D4D39B82A}"/>
                  </a:ext>
                </a:extLst>
              </p:cNvPr>
              <p:cNvSpPr txBox="1">
                <a:spLocks noRot="1" noChangeAspect="1" noMove="1" noResize="1" noEditPoints="1" noAdjustHandles="1" noChangeArrowheads="1" noChangeShapeType="1" noTextEdit="1"/>
              </p:cNvSpPr>
              <p:nvPr/>
            </p:nvSpPr>
            <p:spPr>
              <a:xfrm>
                <a:off x="3043084" y="2293444"/>
                <a:ext cx="6105832" cy="461665"/>
              </a:xfrm>
              <a:prstGeom prst="rect">
                <a:avLst/>
              </a:prstGeom>
              <a:blipFill>
                <a:blip r:embed="rId9"/>
                <a:stretch>
                  <a:fillRect b="-81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4F7E81DC-3CBE-922C-E023-42756B17D615}"/>
                  </a:ext>
                </a:extLst>
              </p:cNvPr>
              <p:cNvSpPr txBox="1"/>
              <p:nvPr/>
            </p:nvSpPr>
            <p:spPr>
              <a:xfrm>
                <a:off x="3042118" y="3465853"/>
                <a:ext cx="6105832" cy="73763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400" i="1" smtClean="0">
                              <a:latin typeface="Cambria Math" panose="02040503050406030204" pitchFamily="18" charset="0"/>
                            </a:rPr>
                          </m:ctrlPr>
                        </m:sSupPr>
                        <m:e>
                          <m:r>
                            <a:rPr kumimoji="1" lang="en-US" altLang="zh-CN" sz="2400" b="1" i="1" smtClean="0">
                              <a:latin typeface="Cambria Math" panose="02040503050406030204" pitchFamily="18" charset="0"/>
                            </a:rPr>
                            <m:t>𝒑</m:t>
                          </m:r>
                        </m:e>
                        <m:sup>
                          <m:r>
                            <a:rPr kumimoji="1" lang="en-US" altLang="zh-CN" sz="2400" b="0" i="1" smtClean="0">
                              <a:latin typeface="Cambria Math" panose="02040503050406030204" pitchFamily="18" charset="0"/>
                            </a:rPr>
                            <m:t>′</m:t>
                          </m:r>
                        </m:sup>
                      </m:sSup>
                      <m:r>
                        <a:rPr kumimoji="1" lang="en-US" altLang="zh-CN" sz="2400" b="0" i="1" smtClean="0">
                          <a:latin typeface="Cambria Math" panose="02040503050406030204" pitchFamily="18" charset="0"/>
                        </a:rPr>
                        <m:t>=</m:t>
                      </m:r>
                      <m:r>
                        <a:rPr kumimoji="1" lang="en-US" altLang="zh-CN" sz="2400" b="1" i="1" smtClean="0">
                          <a:latin typeface="Cambria Math" panose="02040503050406030204" pitchFamily="18" charset="0"/>
                        </a:rPr>
                        <m:t>𝑹𝒑</m:t>
                      </m:r>
                      <m:r>
                        <a:rPr kumimoji="1" lang="zh-CN" altLang="en-US" sz="2400" b="0" i="0" smtClean="0">
                          <a:latin typeface="Cambria Math" panose="02040503050406030204" pitchFamily="18" charset="0"/>
                        </a:rPr>
                        <m:t>，</m:t>
                      </m:r>
                      <m:r>
                        <a:rPr kumimoji="1" lang="en-US" altLang="zh-CN" sz="2400" b="1" i="1" smtClean="0">
                          <a:latin typeface="Cambria Math" panose="02040503050406030204" pitchFamily="18" charset="0"/>
                        </a:rPr>
                        <m:t>𝑹</m:t>
                      </m:r>
                      <m:r>
                        <a:rPr kumimoji="1" lang="en-US" altLang="zh-CN" sz="2400" b="0" i="1" smtClean="0">
                          <a:latin typeface="Cambria Math" panose="02040503050406030204" pitchFamily="18" charset="0"/>
                        </a:rPr>
                        <m:t>=</m:t>
                      </m:r>
                      <m:d>
                        <m:dPr>
                          <m:begChr m:val="["/>
                          <m:endChr m:val="]"/>
                          <m:ctrlPr>
                            <a:rPr kumimoji="1" lang="en-US" altLang="zh-CN" sz="2400" b="0" i="1" smtClean="0">
                              <a:latin typeface="Cambria Math" panose="02040503050406030204" pitchFamily="18" charset="0"/>
                            </a:rPr>
                          </m:ctrlPr>
                        </m:dPr>
                        <m:e>
                          <m:m>
                            <m:mPr>
                              <m:mcs>
                                <m:mc>
                                  <m:mcPr>
                                    <m:count m:val="2"/>
                                    <m:mcJc m:val="center"/>
                                  </m:mcPr>
                                </m:mc>
                              </m:mcs>
                              <m:ctrlPr>
                                <a:rPr kumimoji="1" lang="en-US" altLang="zh-CN" sz="2400" b="0" i="1" smtClean="0">
                                  <a:latin typeface="Cambria Math" panose="02040503050406030204" pitchFamily="18" charset="0"/>
                                </a:rPr>
                              </m:ctrlPr>
                            </m:mPr>
                            <m:mr>
                              <m:e>
                                <m:func>
                                  <m:funcPr>
                                    <m:ctrlPr>
                                      <a:rPr kumimoji="1" lang="en-US" altLang="zh-CN" sz="2400" b="0" i="1" smtClean="0">
                                        <a:latin typeface="Cambria Math" panose="02040503050406030204" pitchFamily="18" charset="0"/>
                                      </a:rPr>
                                    </m:ctrlPr>
                                  </m:funcPr>
                                  <m:fName>
                                    <m:r>
                                      <m:rPr>
                                        <m:sty m:val="p"/>
                                        <m:brk m:alnAt="7"/>
                                      </m:rPr>
                                      <a:rPr kumimoji="1" lang="en-US" altLang="zh-CN" sz="2400" b="0" i="0" smtClean="0">
                                        <a:latin typeface="Cambria Math" panose="02040503050406030204" pitchFamily="18" charset="0"/>
                                      </a:rPr>
                                      <m:t>c</m:t>
                                    </m:r>
                                    <m:r>
                                      <m:rPr>
                                        <m:sty m:val="p"/>
                                      </m:rPr>
                                      <a:rPr kumimoji="1" lang="en-US" altLang="zh-CN" sz="2400" b="0" i="0" smtClean="0">
                                        <a:latin typeface="Cambria Math" panose="02040503050406030204" pitchFamily="18" charset="0"/>
                                      </a:rPr>
                                      <m:t>os</m:t>
                                    </m:r>
                                  </m:fName>
                                  <m:e>
                                    <m:r>
                                      <a:rPr kumimoji="1" lang="en-US" altLang="zh-CN" sz="2400" b="0" i="1" smtClean="0">
                                        <a:latin typeface="Cambria Math" panose="02040503050406030204" pitchFamily="18" charset="0"/>
                                        <a:ea typeface="Cambria Math" panose="02040503050406030204" pitchFamily="18" charset="0"/>
                                      </a:rPr>
                                      <m:t>𝜃</m:t>
                                    </m:r>
                                  </m:e>
                                </m:func>
                              </m:e>
                              <m:e>
                                <m:func>
                                  <m:funcPr>
                                    <m:ctrlPr>
                                      <a:rPr kumimoji="1" lang="en-US" altLang="zh-CN" sz="2400" b="0" i="1" smtClean="0">
                                        <a:latin typeface="Cambria Math" panose="02040503050406030204" pitchFamily="18" charset="0"/>
                                      </a:rPr>
                                    </m:ctrlPr>
                                  </m:funcPr>
                                  <m:fName>
                                    <m:r>
                                      <a:rPr kumimoji="1" lang="en-US" altLang="zh-CN" sz="2400" b="0" i="0" smtClean="0">
                                        <a:latin typeface="Cambria Math" panose="02040503050406030204" pitchFamily="18" charset="0"/>
                                      </a:rPr>
                                      <m:t>−</m:t>
                                    </m:r>
                                    <m:r>
                                      <m:rPr>
                                        <m:sty m:val="p"/>
                                      </m:rPr>
                                      <a:rPr kumimoji="1" lang="en-US" altLang="zh-CN" sz="2400" b="0" i="0" smtClean="0">
                                        <a:latin typeface="Cambria Math" panose="02040503050406030204" pitchFamily="18" charset="0"/>
                                      </a:rPr>
                                      <m:t>sin</m:t>
                                    </m:r>
                                  </m:fName>
                                  <m:e>
                                    <m:r>
                                      <a:rPr kumimoji="1" lang="en-US" altLang="zh-CN" sz="2400" b="0" i="1" smtClean="0">
                                        <a:latin typeface="Cambria Math" panose="02040503050406030204" pitchFamily="18" charset="0"/>
                                        <a:ea typeface="Cambria Math" panose="02040503050406030204" pitchFamily="18" charset="0"/>
                                      </a:rPr>
                                      <m:t>𝜃</m:t>
                                    </m:r>
                                  </m:e>
                                </m:func>
                              </m:e>
                            </m:mr>
                            <m:mr>
                              <m:e>
                                <m:func>
                                  <m:funcPr>
                                    <m:ctrlPr>
                                      <a:rPr kumimoji="1" lang="en-US" altLang="zh-CN" sz="2400" i="1">
                                        <a:latin typeface="Cambria Math" panose="02040503050406030204" pitchFamily="18" charset="0"/>
                                      </a:rPr>
                                    </m:ctrlPr>
                                  </m:funcPr>
                                  <m:fName>
                                    <m:r>
                                      <m:rPr>
                                        <m:sty m:val="p"/>
                                      </m:rPr>
                                      <a:rPr kumimoji="1" lang="en-US" altLang="zh-CN" sz="2400">
                                        <a:latin typeface="Cambria Math" panose="02040503050406030204" pitchFamily="18" charset="0"/>
                                      </a:rPr>
                                      <m:t>sin</m:t>
                                    </m:r>
                                  </m:fName>
                                  <m:e>
                                    <m:r>
                                      <a:rPr kumimoji="1" lang="en-US" altLang="zh-CN" sz="2400" i="1">
                                        <a:latin typeface="Cambria Math" panose="02040503050406030204" pitchFamily="18" charset="0"/>
                                        <a:ea typeface="Cambria Math" panose="02040503050406030204" pitchFamily="18" charset="0"/>
                                      </a:rPr>
                                      <m:t>𝜃</m:t>
                                    </m:r>
                                  </m:e>
                                </m:func>
                              </m:e>
                              <m:e>
                                <m:func>
                                  <m:funcPr>
                                    <m:ctrlPr>
                                      <a:rPr kumimoji="1" lang="en-US" altLang="zh-CN" sz="2400" i="1">
                                        <a:latin typeface="Cambria Math" panose="02040503050406030204" pitchFamily="18" charset="0"/>
                                      </a:rPr>
                                    </m:ctrlPr>
                                  </m:funcPr>
                                  <m:fName>
                                    <m:r>
                                      <m:rPr>
                                        <m:sty m:val="p"/>
                                        <m:brk m:alnAt="7"/>
                                      </m:rPr>
                                      <a:rPr kumimoji="1" lang="en-US" altLang="zh-CN" sz="2400">
                                        <a:latin typeface="Cambria Math" panose="02040503050406030204" pitchFamily="18" charset="0"/>
                                      </a:rPr>
                                      <m:t>c</m:t>
                                    </m:r>
                                    <m:r>
                                      <m:rPr>
                                        <m:sty m:val="p"/>
                                      </m:rPr>
                                      <a:rPr kumimoji="1" lang="en-US" altLang="zh-CN" sz="2400">
                                        <a:latin typeface="Cambria Math" panose="02040503050406030204" pitchFamily="18" charset="0"/>
                                      </a:rPr>
                                      <m:t>os</m:t>
                                    </m:r>
                                  </m:fName>
                                  <m:e>
                                    <m:r>
                                      <a:rPr kumimoji="1" lang="en-US" altLang="zh-CN" sz="2400" i="1">
                                        <a:latin typeface="Cambria Math" panose="02040503050406030204" pitchFamily="18" charset="0"/>
                                        <a:ea typeface="Cambria Math" panose="02040503050406030204" pitchFamily="18" charset="0"/>
                                      </a:rPr>
                                      <m:t>𝜃</m:t>
                                    </m:r>
                                  </m:e>
                                </m:func>
                              </m:e>
                            </m:mr>
                          </m:m>
                        </m:e>
                      </m:d>
                    </m:oMath>
                  </m:oMathPara>
                </a14:m>
                <a:endParaRPr lang="zh-CN" altLang="en-US" sz="2400" dirty="0">
                  <a:latin typeface="Cambria Math" panose="02040503050406030204" pitchFamily="18" charset="0"/>
                </a:endParaRPr>
              </a:p>
            </p:txBody>
          </p:sp>
        </mc:Choice>
        <mc:Fallback xmlns="">
          <p:sp>
            <p:nvSpPr>
              <p:cNvPr id="11" name="文本框 10">
                <a:extLst>
                  <a:ext uri="{FF2B5EF4-FFF2-40B4-BE49-F238E27FC236}">
                    <a16:creationId xmlns:a16="http://schemas.microsoft.com/office/drawing/2014/main" id="{4F7E81DC-3CBE-922C-E023-42756B17D615}"/>
                  </a:ext>
                </a:extLst>
              </p:cNvPr>
              <p:cNvSpPr txBox="1">
                <a:spLocks noRot="1" noChangeAspect="1" noMove="1" noResize="1" noEditPoints="1" noAdjustHandles="1" noChangeArrowheads="1" noChangeShapeType="1" noTextEdit="1"/>
              </p:cNvSpPr>
              <p:nvPr/>
            </p:nvSpPr>
            <p:spPr>
              <a:xfrm>
                <a:off x="3042118" y="3465853"/>
                <a:ext cx="6105832" cy="737638"/>
              </a:xfrm>
              <a:prstGeom prst="rect">
                <a:avLst/>
              </a:prstGeom>
              <a:blipFill>
                <a:blip r:embed="rId10"/>
                <a:stretch>
                  <a:fillRect b="-33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8968598E-4D60-D9BC-51C4-7AE4DB9FD7B3}"/>
                  </a:ext>
                </a:extLst>
              </p:cNvPr>
              <p:cNvSpPr txBox="1"/>
              <p:nvPr/>
            </p:nvSpPr>
            <p:spPr>
              <a:xfrm>
                <a:off x="2991057" y="5278933"/>
                <a:ext cx="6105832" cy="82150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400" b="1" i="1" smtClean="0">
                              <a:latin typeface="Cambria Math" panose="02040503050406030204" pitchFamily="18" charset="0"/>
                            </a:rPr>
                          </m:ctrlPr>
                        </m:sSupPr>
                        <m:e>
                          <m:r>
                            <a:rPr kumimoji="1" lang="en-US" altLang="zh-CN" sz="2400" b="1" i="1" smtClean="0">
                              <a:latin typeface="Cambria Math" panose="02040503050406030204" pitchFamily="18" charset="0"/>
                            </a:rPr>
                            <m:t>𝒑</m:t>
                          </m:r>
                        </m:e>
                        <m:sup>
                          <m:r>
                            <a:rPr kumimoji="1" lang="en-US" altLang="zh-CN" sz="2400" b="1" i="1" smtClean="0">
                              <a:latin typeface="Cambria Math" panose="02040503050406030204" pitchFamily="18" charset="0"/>
                            </a:rPr>
                            <m:t>′</m:t>
                          </m:r>
                        </m:sup>
                      </m:sSup>
                      <m:r>
                        <a:rPr kumimoji="1" lang="en-US" altLang="zh-CN" sz="2400" b="0" i="1" smtClean="0">
                          <a:latin typeface="Cambria Math" panose="02040503050406030204" pitchFamily="18" charset="0"/>
                        </a:rPr>
                        <m:t>=</m:t>
                      </m:r>
                      <m:r>
                        <a:rPr kumimoji="1" lang="en-US" altLang="zh-CN" sz="2400" b="1" i="1" smtClean="0">
                          <a:latin typeface="Cambria Math" panose="02040503050406030204" pitchFamily="18" charset="0"/>
                        </a:rPr>
                        <m:t>𝑺𝒑</m:t>
                      </m:r>
                      <m:r>
                        <a:rPr kumimoji="1" lang="zh-CN" altLang="en-US" sz="2400" b="0" i="0" smtClean="0">
                          <a:latin typeface="Cambria Math" panose="02040503050406030204" pitchFamily="18" charset="0"/>
                        </a:rPr>
                        <m:t>，</m:t>
                      </m:r>
                      <m:r>
                        <a:rPr kumimoji="1" lang="en-US" altLang="zh-CN" sz="2400" b="1" i="1" smtClean="0">
                          <a:latin typeface="Cambria Math" panose="02040503050406030204" pitchFamily="18" charset="0"/>
                        </a:rPr>
                        <m:t>𝑺</m:t>
                      </m:r>
                      <m:r>
                        <a:rPr kumimoji="1" lang="en-US" altLang="zh-CN" sz="2400" b="0" i="1" smtClean="0">
                          <a:latin typeface="Cambria Math" panose="02040503050406030204" pitchFamily="18" charset="0"/>
                        </a:rPr>
                        <m:t>=</m:t>
                      </m:r>
                      <m:d>
                        <m:dPr>
                          <m:begChr m:val="["/>
                          <m:endChr m:val="]"/>
                          <m:ctrlPr>
                            <a:rPr kumimoji="1" lang="en-US" altLang="zh-CN" sz="2400" b="0" i="1" smtClean="0">
                              <a:latin typeface="Cambria Math" panose="02040503050406030204" pitchFamily="18" charset="0"/>
                            </a:rPr>
                          </m:ctrlPr>
                        </m:dPr>
                        <m:e>
                          <m:m>
                            <m:mPr>
                              <m:mcs>
                                <m:mc>
                                  <m:mcPr>
                                    <m:count m:val="2"/>
                                    <m:mcJc m:val="center"/>
                                  </m:mcPr>
                                </m:mc>
                              </m:mcs>
                              <m:ctrlPr>
                                <a:rPr kumimoji="1" lang="en-US" altLang="zh-CN" sz="2400" b="0" i="1" smtClean="0">
                                  <a:latin typeface="Cambria Math" panose="02040503050406030204" pitchFamily="18" charset="0"/>
                                </a:rPr>
                              </m:ctrlPr>
                            </m:mPr>
                            <m:mr>
                              <m:e>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𝑠</m:t>
                                    </m:r>
                                  </m:e>
                                  <m:sub>
                                    <m:r>
                                      <a:rPr kumimoji="1" lang="en-US" altLang="zh-CN" sz="2400" b="0" i="1" smtClean="0">
                                        <a:latin typeface="Cambria Math" panose="02040503050406030204" pitchFamily="18" charset="0"/>
                                      </a:rPr>
                                      <m:t>𝑥</m:t>
                                    </m:r>
                                  </m:sub>
                                </m:sSub>
                              </m:e>
                              <m:e>
                                <m:r>
                                  <a:rPr kumimoji="1" lang="en-US" altLang="zh-CN" sz="2400" b="0" i="1" smtClean="0">
                                    <a:latin typeface="Cambria Math" panose="02040503050406030204" pitchFamily="18" charset="0"/>
                                  </a:rPr>
                                  <m:t>0</m:t>
                                </m:r>
                              </m:e>
                            </m:mr>
                            <m:mr>
                              <m:e>
                                <m:r>
                                  <a:rPr kumimoji="1" lang="en-US" altLang="zh-CN" sz="2400" b="0" i="1" smtClean="0">
                                    <a:latin typeface="Cambria Math" panose="02040503050406030204" pitchFamily="18" charset="0"/>
                                  </a:rPr>
                                  <m:t>0</m:t>
                                </m:r>
                              </m:e>
                              <m:e>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𝑠</m:t>
                                    </m:r>
                                  </m:e>
                                  <m:sub>
                                    <m:r>
                                      <a:rPr kumimoji="1" lang="en-US" altLang="zh-CN" sz="2400" b="0" i="1" smtClean="0">
                                        <a:latin typeface="Cambria Math" panose="02040503050406030204" pitchFamily="18" charset="0"/>
                                      </a:rPr>
                                      <m:t>𝑦</m:t>
                                    </m:r>
                                  </m:sub>
                                </m:sSub>
                              </m:e>
                            </m:mr>
                          </m:m>
                        </m:e>
                      </m:d>
                    </m:oMath>
                  </m:oMathPara>
                </a14:m>
                <a:endParaRPr lang="zh-CN" altLang="en-US" sz="2400" dirty="0">
                  <a:latin typeface="Cambria Math" panose="02040503050406030204" pitchFamily="18" charset="0"/>
                </a:endParaRPr>
              </a:p>
            </p:txBody>
          </p:sp>
        </mc:Choice>
        <mc:Fallback xmlns="">
          <p:sp>
            <p:nvSpPr>
              <p:cNvPr id="12" name="文本框 11">
                <a:extLst>
                  <a:ext uri="{FF2B5EF4-FFF2-40B4-BE49-F238E27FC236}">
                    <a16:creationId xmlns:a16="http://schemas.microsoft.com/office/drawing/2014/main" id="{8968598E-4D60-D9BC-51C4-7AE4DB9FD7B3}"/>
                  </a:ext>
                </a:extLst>
              </p:cNvPr>
              <p:cNvSpPr txBox="1">
                <a:spLocks noRot="1" noChangeAspect="1" noMove="1" noResize="1" noEditPoints="1" noAdjustHandles="1" noChangeArrowheads="1" noChangeShapeType="1" noTextEdit="1"/>
              </p:cNvSpPr>
              <p:nvPr/>
            </p:nvSpPr>
            <p:spPr>
              <a:xfrm>
                <a:off x="2991057" y="5278933"/>
                <a:ext cx="6105832" cy="821507"/>
              </a:xfrm>
              <a:prstGeom prst="rect">
                <a:avLst/>
              </a:prstGeom>
              <a:blipFill>
                <a:blip r:embed="rId11"/>
                <a:stretch>
                  <a:fillRect b="-151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84859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F68A1-86BC-71FF-A2D9-8F5E40AF3B68}"/>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8E728C69-5269-1F4F-5C4C-0CCCD2B86030}"/>
              </a:ext>
            </a:extLst>
          </p:cNvPr>
          <p:cNvSpPr>
            <a:spLocks noGrp="1" noChangeArrowheads="1"/>
          </p:cNvSpPr>
          <p:nvPr>
            <p:ph type="title"/>
          </p:nvPr>
        </p:nvSpPr>
        <p:spPr/>
        <p:txBody>
          <a:bodyPr>
            <a:normAutofit/>
          </a:bodyPr>
          <a:lstStyle/>
          <a:p>
            <a:r>
              <a:rPr lang="zh-CN" altLang="en-US" dirty="0"/>
              <a:t>图像变换</a:t>
            </a:r>
          </a:p>
        </p:txBody>
      </p:sp>
      <p:sp>
        <p:nvSpPr>
          <p:cNvPr id="13" name="灯片编号占位符 12">
            <a:extLst>
              <a:ext uri="{FF2B5EF4-FFF2-40B4-BE49-F238E27FC236}">
                <a16:creationId xmlns:a16="http://schemas.microsoft.com/office/drawing/2014/main" id="{66C147C7-7C8B-75A5-9275-151BA11DF703}"/>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mc:AlternateContent xmlns:mc="http://schemas.openxmlformats.org/markup-compatibility/2006" xmlns:a14="http://schemas.microsoft.com/office/drawing/2010/main">
        <mc:Choice Requires="a14">
          <p:sp>
            <p:nvSpPr>
              <p:cNvPr id="5" name="TextBox 1">
                <a:extLst>
                  <a:ext uri="{FF2B5EF4-FFF2-40B4-BE49-F238E27FC236}">
                    <a16:creationId xmlns:a16="http://schemas.microsoft.com/office/drawing/2014/main" id="{1E417097-64E4-0137-A4E3-3424EE59BE37}"/>
                  </a:ext>
                </a:extLst>
              </p:cNvPr>
              <p:cNvSpPr txBox="1"/>
              <p:nvPr/>
            </p:nvSpPr>
            <p:spPr>
              <a:xfrm>
                <a:off x="488065" y="1038758"/>
                <a:ext cx="10004288"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对称：图像上一点𝑃沿</a:t>
                </a:r>
                <a14:m>
                  <m:oMath xmlns:m="http://schemas.openxmlformats.org/officeDocument/2006/math">
                    <m:r>
                      <a:rPr lang="en-US" altLang="zh-CN" sz="2400" b="1" i="1" spc="300" smtClean="0">
                        <a:solidFill>
                          <a:srgbClr val="004098"/>
                        </a:solidFill>
                        <a:latin typeface="Cambria Math" panose="02040503050406030204" pitchFamily="18" charset="0"/>
                        <a:ea typeface="微软雅黑" panose="020B0503020204020204" pitchFamily="34" charset="-122"/>
                      </a:rPr>
                      <m:t>𝒚</m:t>
                    </m:r>
                  </m:oMath>
                </a14:m>
                <a:r>
                  <a:rPr lang="zh-CN" altLang="en-US" sz="2400" b="1" spc="300" dirty="0">
                    <a:solidFill>
                      <a:srgbClr val="004098"/>
                    </a:solidFill>
                    <a:latin typeface="微软雅黑" panose="020B0503020204020204" pitchFamily="34" charset="-122"/>
                    <a:ea typeface="微软雅黑" panose="020B0503020204020204" pitchFamily="34" charset="-122"/>
                  </a:rPr>
                  <a:t>轴镜像对称，新的点坐标</a:t>
                </a:r>
                <a14:m>
                  <m:oMath xmlns:m="http://schemas.openxmlformats.org/officeDocument/2006/math">
                    <m:sSup>
                      <m:sSupPr>
                        <m:ctrlPr>
                          <a:rPr lang="en-US" altLang="zh-CN" sz="2400" b="1" i="1" spc="300">
                            <a:solidFill>
                              <a:srgbClr val="004098"/>
                            </a:solidFill>
                            <a:latin typeface="Cambria Math" panose="02040503050406030204" pitchFamily="18" charset="0"/>
                            <a:ea typeface="微软雅黑" panose="020B0503020204020204" pitchFamily="34" charset="-122"/>
                          </a:rPr>
                        </m:ctrlPr>
                      </m:sSupPr>
                      <m:e>
                        <m:r>
                          <a:rPr lang="en-US" altLang="zh-CN" sz="2400" b="1" i="1" spc="300" smtClean="0">
                            <a:solidFill>
                              <a:srgbClr val="004098"/>
                            </a:solidFill>
                            <a:latin typeface="Cambria Math" panose="02040503050406030204" pitchFamily="18" charset="0"/>
                            <a:ea typeface="微软雅黑" panose="020B0503020204020204" pitchFamily="34" charset="-122"/>
                          </a:rPr>
                          <m:t>𝒑</m:t>
                        </m:r>
                      </m:e>
                      <m:sup>
                        <m:r>
                          <a:rPr lang="en-US" altLang="zh-CN" sz="2400" b="1" i="1" spc="300">
                            <a:solidFill>
                              <a:srgbClr val="004098"/>
                            </a:solidFill>
                            <a:latin typeface="Cambria Math" panose="02040503050406030204" pitchFamily="18" charset="0"/>
                            <a:ea typeface="微软雅黑" panose="020B0503020204020204" pitchFamily="34" charset="-122"/>
                          </a:rPr>
                          <m:t>′</m:t>
                        </m:r>
                      </m:sup>
                    </m:sSup>
                  </m:oMath>
                </a14:m>
                <a:r>
                  <a:rPr lang="zh-CN" altLang="en-US" sz="2400" b="1" spc="300" dirty="0">
                    <a:solidFill>
                      <a:srgbClr val="004098"/>
                    </a:solidFill>
                    <a:latin typeface="微软雅黑" panose="020B0503020204020204" pitchFamily="34" charset="-122"/>
                    <a:ea typeface="微软雅黑" panose="020B0503020204020204" pitchFamily="34" charset="-122"/>
                  </a:rPr>
                  <a:t>为</a:t>
                </a:r>
              </a:p>
            </p:txBody>
          </p:sp>
        </mc:Choice>
        <mc:Fallback xmlns="">
          <p:sp>
            <p:nvSpPr>
              <p:cNvPr id="5" name="TextBox 1">
                <a:extLst>
                  <a:ext uri="{FF2B5EF4-FFF2-40B4-BE49-F238E27FC236}">
                    <a16:creationId xmlns:a16="http://schemas.microsoft.com/office/drawing/2014/main" id="{1E417097-64E4-0137-A4E3-3424EE59BE37}"/>
                  </a:ext>
                </a:extLst>
              </p:cNvPr>
              <p:cNvSpPr txBox="1">
                <a:spLocks noRot="1" noChangeAspect="1" noMove="1" noResize="1" noEditPoints="1" noAdjustHandles="1" noChangeArrowheads="1" noChangeShapeType="1" noTextEdit="1"/>
              </p:cNvSpPr>
              <p:nvPr/>
            </p:nvSpPr>
            <p:spPr>
              <a:xfrm>
                <a:off x="488065" y="1038758"/>
                <a:ext cx="10004288" cy="461665"/>
              </a:xfrm>
              <a:prstGeom prst="rect">
                <a:avLst/>
              </a:prstGeom>
              <a:blipFill>
                <a:blip r:embed="rId5"/>
                <a:stretch>
                  <a:fillRect l="-1014" t="-10526" b="-289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1">
                <a:extLst>
                  <a:ext uri="{FF2B5EF4-FFF2-40B4-BE49-F238E27FC236}">
                    <a16:creationId xmlns:a16="http://schemas.microsoft.com/office/drawing/2014/main" id="{AE9567AF-BC1B-21E7-71D7-2C9920DC98B8}"/>
                  </a:ext>
                </a:extLst>
              </p:cNvPr>
              <p:cNvSpPr txBox="1"/>
              <p:nvPr/>
            </p:nvSpPr>
            <p:spPr>
              <a:xfrm>
                <a:off x="488063" y="2558858"/>
                <a:ext cx="11213941" cy="46166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对称：图像上一点𝑃沿</a:t>
                </a:r>
                <a14:m>
                  <m:oMath xmlns:m="http://schemas.openxmlformats.org/officeDocument/2006/math">
                    <m:r>
                      <a:rPr lang="en-US" altLang="zh-CN" sz="2400" b="1" i="1" spc="300">
                        <a:solidFill>
                          <a:srgbClr val="004098"/>
                        </a:solidFill>
                        <a:latin typeface="Cambria Math" panose="02040503050406030204" pitchFamily="18" charset="0"/>
                        <a:ea typeface="微软雅黑" panose="020B0503020204020204" pitchFamily="34" charset="-122"/>
                      </a:rPr>
                      <m:t>𝒚</m:t>
                    </m:r>
                    <m:r>
                      <a:rPr lang="en-US" altLang="zh-CN" sz="2400" b="1" i="1" spc="300" smtClean="0">
                        <a:solidFill>
                          <a:srgbClr val="004098"/>
                        </a:solidFill>
                        <a:latin typeface="Cambria Math" panose="02040503050406030204" pitchFamily="18" charset="0"/>
                        <a:ea typeface="微软雅黑" panose="020B0503020204020204" pitchFamily="34" charset="-122"/>
                      </a:rPr>
                      <m:t>=</m:t>
                    </m:r>
                    <m:r>
                      <a:rPr lang="en-US" altLang="zh-CN" sz="2400" b="1" i="1" spc="300" smtClean="0">
                        <a:solidFill>
                          <a:srgbClr val="004098"/>
                        </a:solidFill>
                        <a:latin typeface="Cambria Math" panose="02040503050406030204" pitchFamily="18" charset="0"/>
                        <a:ea typeface="微软雅黑" panose="020B0503020204020204" pitchFamily="34" charset="-122"/>
                      </a:rPr>
                      <m:t>𝒙</m:t>
                    </m:r>
                  </m:oMath>
                </a14:m>
                <a:r>
                  <a:rPr lang="zh-CN" altLang="en-US" sz="2400" b="1" spc="300" dirty="0">
                    <a:solidFill>
                      <a:srgbClr val="004098"/>
                    </a:solidFill>
                    <a:latin typeface="微软雅黑" panose="020B0503020204020204" pitchFamily="34" charset="-122"/>
                    <a:ea typeface="微软雅黑" panose="020B0503020204020204" pitchFamily="34" charset="-122"/>
                  </a:rPr>
                  <a:t>对称，新的点坐标</a:t>
                </a:r>
                <a14:m>
                  <m:oMath xmlns:m="http://schemas.openxmlformats.org/officeDocument/2006/math">
                    <m:sSup>
                      <m:sSupPr>
                        <m:ctrlPr>
                          <a:rPr lang="en-US" altLang="zh-CN" sz="2400" b="1" i="1" spc="300">
                            <a:solidFill>
                              <a:srgbClr val="004098"/>
                            </a:solidFill>
                            <a:latin typeface="Cambria Math" panose="02040503050406030204" pitchFamily="18" charset="0"/>
                            <a:ea typeface="微软雅黑" panose="020B0503020204020204" pitchFamily="34" charset="-122"/>
                          </a:rPr>
                        </m:ctrlPr>
                      </m:sSupPr>
                      <m:e>
                        <m:r>
                          <a:rPr lang="en-US" altLang="zh-CN" sz="2400" b="1" i="1" spc="300" smtClean="0">
                            <a:solidFill>
                              <a:srgbClr val="004098"/>
                            </a:solidFill>
                            <a:latin typeface="Cambria Math" panose="02040503050406030204" pitchFamily="18" charset="0"/>
                            <a:ea typeface="微软雅黑" panose="020B0503020204020204" pitchFamily="34" charset="-122"/>
                          </a:rPr>
                          <m:t>𝒑</m:t>
                        </m:r>
                      </m:e>
                      <m:sup>
                        <m:r>
                          <a:rPr lang="en-US" altLang="zh-CN" sz="2400" b="1" i="1" spc="300">
                            <a:solidFill>
                              <a:srgbClr val="004098"/>
                            </a:solidFill>
                            <a:latin typeface="Cambria Math" panose="02040503050406030204" pitchFamily="18" charset="0"/>
                            <a:ea typeface="微软雅黑" panose="020B0503020204020204" pitchFamily="34" charset="-122"/>
                          </a:rPr>
                          <m:t>′</m:t>
                        </m:r>
                      </m:sup>
                    </m:sSup>
                  </m:oMath>
                </a14:m>
                <a:r>
                  <a:rPr lang="zh-CN" altLang="en-US" sz="2400" b="1" spc="300" dirty="0">
                    <a:solidFill>
                      <a:srgbClr val="004098"/>
                    </a:solidFill>
                    <a:latin typeface="微软雅黑" panose="020B0503020204020204" pitchFamily="34" charset="-122"/>
                    <a:ea typeface="微软雅黑" panose="020B0503020204020204" pitchFamily="34" charset="-122"/>
                  </a:rPr>
                  <a:t>为</a:t>
                </a:r>
              </a:p>
            </p:txBody>
          </p:sp>
        </mc:Choice>
        <mc:Fallback xmlns="">
          <p:sp>
            <p:nvSpPr>
              <p:cNvPr id="7" name="TextBox 1">
                <a:extLst>
                  <a:ext uri="{FF2B5EF4-FFF2-40B4-BE49-F238E27FC236}">
                    <a16:creationId xmlns:a16="http://schemas.microsoft.com/office/drawing/2014/main" id="{AE9567AF-BC1B-21E7-71D7-2C9920DC98B8}"/>
                  </a:ext>
                </a:extLst>
              </p:cNvPr>
              <p:cNvSpPr txBox="1">
                <a:spLocks noRot="1" noChangeAspect="1" noMove="1" noResize="1" noEditPoints="1" noAdjustHandles="1" noChangeArrowheads="1" noChangeShapeType="1" noTextEdit="1"/>
              </p:cNvSpPr>
              <p:nvPr/>
            </p:nvSpPr>
            <p:spPr>
              <a:xfrm>
                <a:off x="488063" y="2558858"/>
                <a:ext cx="11213941" cy="461665"/>
              </a:xfrm>
              <a:prstGeom prst="rect">
                <a:avLst/>
              </a:prstGeom>
              <a:blipFill>
                <a:blip r:embed="rId6"/>
                <a:stretch>
                  <a:fillRect l="-905" t="-10811" b="-297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261393FE-DC49-8DB4-E18A-F1C60517E5F7}"/>
                  </a:ext>
                </a:extLst>
              </p:cNvPr>
              <p:cNvSpPr txBox="1"/>
              <p:nvPr/>
            </p:nvSpPr>
            <p:spPr>
              <a:xfrm>
                <a:off x="3042118" y="1644357"/>
                <a:ext cx="6105832" cy="70577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400" i="1" smtClean="0">
                              <a:latin typeface="Cambria Math" panose="02040503050406030204" pitchFamily="18" charset="0"/>
                            </a:rPr>
                          </m:ctrlPr>
                        </m:sSupPr>
                        <m:e>
                          <m:r>
                            <a:rPr kumimoji="1" lang="en-US" altLang="zh-CN" sz="2400" b="1" i="1" smtClean="0">
                              <a:latin typeface="Cambria Math" panose="02040503050406030204" pitchFamily="18" charset="0"/>
                            </a:rPr>
                            <m:t>𝒑</m:t>
                          </m:r>
                        </m:e>
                        <m:sup>
                          <m:r>
                            <a:rPr kumimoji="1" lang="en-US" altLang="zh-CN" sz="2400" b="0" i="1" smtClean="0">
                              <a:latin typeface="Cambria Math" panose="02040503050406030204" pitchFamily="18" charset="0"/>
                            </a:rPr>
                            <m:t>′</m:t>
                          </m:r>
                        </m:sup>
                      </m:sSup>
                      <m:r>
                        <a:rPr kumimoji="1" lang="en-US" altLang="zh-CN" sz="2400" b="0" i="1" smtClean="0">
                          <a:latin typeface="Cambria Math" panose="02040503050406030204" pitchFamily="18" charset="0"/>
                        </a:rPr>
                        <m:t>=</m:t>
                      </m:r>
                      <m:d>
                        <m:dPr>
                          <m:begChr m:val="["/>
                          <m:endChr m:val="]"/>
                          <m:ctrlPr>
                            <a:rPr kumimoji="1" lang="en-US" altLang="zh-CN" sz="2400" b="0" i="1" smtClean="0">
                              <a:latin typeface="Cambria Math" panose="02040503050406030204" pitchFamily="18" charset="0"/>
                            </a:rPr>
                          </m:ctrlPr>
                        </m:dPr>
                        <m:e>
                          <m:m>
                            <m:mPr>
                              <m:mcs>
                                <m:mc>
                                  <m:mcPr>
                                    <m:count m:val="2"/>
                                    <m:mcJc m:val="center"/>
                                  </m:mcPr>
                                </m:mc>
                              </m:mcs>
                              <m:ctrlPr>
                                <a:rPr kumimoji="1" lang="en-US" altLang="zh-CN" sz="2400" b="0" i="1" smtClean="0">
                                  <a:latin typeface="Cambria Math" panose="02040503050406030204" pitchFamily="18" charset="0"/>
                                </a:rPr>
                              </m:ctrlPr>
                            </m:mPr>
                            <m:mr>
                              <m:e>
                                <m:r>
                                  <m:rPr>
                                    <m:brk m:alnAt="7"/>
                                  </m:rP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1</m:t>
                                </m:r>
                              </m:e>
                              <m:e>
                                <m:r>
                                  <a:rPr kumimoji="1" lang="en-US" altLang="zh-CN" sz="2400" b="0" i="1" smtClean="0">
                                    <a:latin typeface="Cambria Math" panose="02040503050406030204" pitchFamily="18" charset="0"/>
                                  </a:rPr>
                                  <m:t>0</m:t>
                                </m:r>
                              </m:e>
                            </m:mr>
                            <m:mr>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1</m:t>
                                </m:r>
                              </m:e>
                            </m:mr>
                          </m:m>
                        </m:e>
                      </m:d>
                      <m:r>
                        <a:rPr kumimoji="1" lang="en-US" altLang="zh-CN" sz="2400" b="1" i="1" smtClean="0">
                          <a:latin typeface="Cambria Math" panose="02040503050406030204" pitchFamily="18" charset="0"/>
                        </a:rPr>
                        <m:t>𝒑</m:t>
                      </m:r>
                    </m:oMath>
                  </m:oMathPara>
                </a14:m>
                <a:endParaRPr lang="zh-CN" altLang="en-US" sz="2400" b="1" dirty="0">
                  <a:latin typeface="Cambria Math" panose="02040503050406030204" pitchFamily="18" charset="0"/>
                </a:endParaRPr>
              </a:p>
            </p:txBody>
          </p:sp>
        </mc:Choice>
        <mc:Fallback xmlns="">
          <p:sp>
            <p:nvSpPr>
              <p:cNvPr id="10" name="文本框 9">
                <a:extLst>
                  <a:ext uri="{FF2B5EF4-FFF2-40B4-BE49-F238E27FC236}">
                    <a16:creationId xmlns:a16="http://schemas.microsoft.com/office/drawing/2014/main" id="{261393FE-DC49-8DB4-E18A-F1C60517E5F7}"/>
                  </a:ext>
                </a:extLst>
              </p:cNvPr>
              <p:cNvSpPr txBox="1">
                <a:spLocks noRot="1" noChangeAspect="1" noMove="1" noResize="1" noEditPoints="1" noAdjustHandles="1" noChangeArrowheads="1" noChangeShapeType="1" noTextEdit="1"/>
              </p:cNvSpPr>
              <p:nvPr/>
            </p:nvSpPr>
            <p:spPr>
              <a:xfrm>
                <a:off x="3042118" y="1644357"/>
                <a:ext cx="6105832" cy="705771"/>
              </a:xfrm>
              <a:prstGeom prst="rect">
                <a:avLst/>
              </a:prstGeom>
              <a:blipFill>
                <a:blip r:embed="rId7"/>
                <a:stretch>
                  <a:fillRect b="-70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39AE7C22-EAA9-398C-4865-66FD7BE6EE83}"/>
                  </a:ext>
                </a:extLst>
              </p:cNvPr>
              <p:cNvSpPr txBox="1"/>
              <p:nvPr/>
            </p:nvSpPr>
            <p:spPr>
              <a:xfrm>
                <a:off x="3042118" y="3229253"/>
                <a:ext cx="6105832" cy="7081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400" i="1" smtClean="0">
                              <a:latin typeface="Cambria Math" panose="02040503050406030204" pitchFamily="18" charset="0"/>
                            </a:rPr>
                          </m:ctrlPr>
                        </m:sSupPr>
                        <m:e>
                          <m:r>
                            <a:rPr kumimoji="1" lang="en-US" altLang="zh-CN" sz="2400" b="1" i="1" smtClean="0">
                              <a:latin typeface="Cambria Math" panose="02040503050406030204" pitchFamily="18" charset="0"/>
                            </a:rPr>
                            <m:t>𝒑</m:t>
                          </m:r>
                        </m:e>
                        <m:sup>
                          <m:r>
                            <a:rPr kumimoji="1" lang="en-US" altLang="zh-CN" sz="2400" b="0" i="1" smtClean="0">
                              <a:latin typeface="Cambria Math" panose="02040503050406030204" pitchFamily="18" charset="0"/>
                            </a:rPr>
                            <m:t>′</m:t>
                          </m:r>
                        </m:sup>
                      </m:sSup>
                      <m:r>
                        <a:rPr kumimoji="1" lang="en-US" altLang="zh-CN" sz="2400" b="0" i="1" smtClean="0">
                          <a:latin typeface="Cambria Math" panose="02040503050406030204" pitchFamily="18" charset="0"/>
                        </a:rPr>
                        <m:t>=</m:t>
                      </m:r>
                      <m:d>
                        <m:dPr>
                          <m:begChr m:val="["/>
                          <m:endChr m:val="]"/>
                          <m:ctrlPr>
                            <a:rPr kumimoji="1" lang="en-US" altLang="zh-CN" sz="2400" b="0" i="1" smtClean="0">
                              <a:latin typeface="Cambria Math" panose="02040503050406030204" pitchFamily="18" charset="0"/>
                            </a:rPr>
                          </m:ctrlPr>
                        </m:dPr>
                        <m:e>
                          <m:m>
                            <m:mPr>
                              <m:mcs>
                                <m:mc>
                                  <m:mcPr>
                                    <m:count m:val="2"/>
                                    <m:mcJc m:val="center"/>
                                  </m:mcPr>
                                </m:mc>
                              </m:mcs>
                              <m:ctrlPr>
                                <a:rPr kumimoji="1" lang="en-US" altLang="zh-CN" sz="2400" b="0" i="1" smtClean="0">
                                  <a:latin typeface="Cambria Math" panose="02040503050406030204" pitchFamily="18" charset="0"/>
                                </a:rPr>
                              </m:ctrlPr>
                            </m:mPr>
                            <m:mr>
                              <m:e>
                                <m:r>
                                  <m:rPr>
                                    <m:brk m:alnAt="7"/>
                                  </m:rP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1</m:t>
                                </m:r>
                              </m:e>
                            </m:mr>
                            <m:mr>
                              <m:e>
                                <m:r>
                                  <a:rPr kumimoji="1" lang="en-US" altLang="zh-CN" sz="2400" b="0" i="1" smtClean="0">
                                    <a:latin typeface="Cambria Math" panose="02040503050406030204" pitchFamily="18" charset="0"/>
                                  </a:rPr>
                                  <m:t>1</m:t>
                                </m:r>
                              </m:e>
                              <m:e>
                                <m:r>
                                  <a:rPr kumimoji="1" lang="en-US" altLang="zh-CN" sz="2400" b="0" i="1" smtClean="0">
                                    <a:latin typeface="Cambria Math" panose="02040503050406030204" pitchFamily="18" charset="0"/>
                                  </a:rPr>
                                  <m:t>0</m:t>
                                </m:r>
                              </m:e>
                            </m:mr>
                          </m:m>
                        </m:e>
                      </m:d>
                      <m:r>
                        <a:rPr kumimoji="1" lang="en-US" altLang="zh-CN" sz="2400" b="1" i="1" smtClean="0">
                          <a:latin typeface="Cambria Math" panose="02040503050406030204" pitchFamily="18" charset="0"/>
                        </a:rPr>
                        <m:t>𝒑</m:t>
                      </m:r>
                    </m:oMath>
                  </m:oMathPara>
                </a14:m>
                <a:endParaRPr lang="zh-CN" altLang="en-US" sz="2400" b="1" dirty="0">
                  <a:latin typeface="Cambria Math" panose="02040503050406030204" pitchFamily="18" charset="0"/>
                </a:endParaRPr>
              </a:p>
            </p:txBody>
          </p:sp>
        </mc:Choice>
        <mc:Fallback xmlns="">
          <p:sp>
            <p:nvSpPr>
              <p:cNvPr id="2" name="文本框 1">
                <a:extLst>
                  <a:ext uri="{FF2B5EF4-FFF2-40B4-BE49-F238E27FC236}">
                    <a16:creationId xmlns:a16="http://schemas.microsoft.com/office/drawing/2014/main" id="{39AE7C22-EAA9-398C-4865-66FD7BE6EE83}"/>
                  </a:ext>
                </a:extLst>
              </p:cNvPr>
              <p:cNvSpPr txBox="1">
                <a:spLocks noRot="1" noChangeAspect="1" noMove="1" noResize="1" noEditPoints="1" noAdjustHandles="1" noChangeArrowheads="1" noChangeShapeType="1" noTextEdit="1"/>
              </p:cNvSpPr>
              <p:nvPr/>
            </p:nvSpPr>
            <p:spPr>
              <a:xfrm>
                <a:off x="3042118" y="3229253"/>
                <a:ext cx="6105832" cy="708143"/>
              </a:xfrm>
              <a:prstGeom prst="rect">
                <a:avLst/>
              </a:prstGeom>
              <a:blipFill>
                <a:blip r:embed="rId8"/>
                <a:stretch>
                  <a:fillRect b="-7018"/>
                </a:stretch>
              </a:blipFill>
            </p:spPr>
            <p:txBody>
              <a:bodyPr/>
              <a:lstStyle/>
              <a:p>
                <a:r>
                  <a:rPr lang="zh-CN" altLang="en-US">
                    <a:noFill/>
                  </a:rPr>
                  <a:t> </a:t>
                </a:r>
              </a:p>
            </p:txBody>
          </p:sp>
        </mc:Fallback>
      </mc:AlternateContent>
      <p:sp>
        <p:nvSpPr>
          <p:cNvPr id="3" name="TextBox 1">
            <a:extLst>
              <a:ext uri="{FF2B5EF4-FFF2-40B4-BE49-F238E27FC236}">
                <a16:creationId xmlns:a16="http://schemas.microsoft.com/office/drawing/2014/main" id="{C8C268A3-6CF1-F949-F6D2-6F1612199002}"/>
              </a:ext>
            </a:extLst>
          </p:cNvPr>
          <p:cNvSpPr txBox="1"/>
          <p:nvPr/>
        </p:nvSpPr>
        <p:spPr>
          <a:xfrm>
            <a:off x="488063" y="4226771"/>
            <a:ext cx="11213941" cy="830997"/>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旋转、缩放与对称的图像变换前后的对应关系是线性的，而平移无法用线性变换来表示。如何实现平移的线性变换？</a:t>
            </a:r>
          </a:p>
        </p:txBody>
      </p:sp>
    </p:spTree>
    <p:extLst>
      <p:ext uri="{BB962C8B-B14F-4D97-AF65-F5344CB8AC3E}">
        <p14:creationId xmlns:p14="http://schemas.microsoft.com/office/powerpoint/2010/main" val="929011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DD0DF-6A7D-802D-4BC6-9C2133234B16}"/>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CF089CEE-7895-B10D-0D8B-1ED38DCBACB6}"/>
              </a:ext>
            </a:extLst>
          </p:cNvPr>
          <p:cNvSpPr>
            <a:spLocks noGrp="1" noChangeArrowheads="1"/>
          </p:cNvSpPr>
          <p:nvPr>
            <p:ph type="title"/>
          </p:nvPr>
        </p:nvSpPr>
        <p:spPr/>
        <p:txBody>
          <a:bodyPr>
            <a:normAutofit/>
          </a:bodyPr>
          <a:lstStyle/>
          <a:p>
            <a:r>
              <a:rPr lang="zh-CN" altLang="en-US" dirty="0"/>
              <a:t>图像变换</a:t>
            </a:r>
          </a:p>
        </p:txBody>
      </p:sp>
      <p:sp>
        <p:nvSpPr>
          <p:cNvPr id="13" name="灯片编号占位符 12">
            <a:extLst>
              <a:ext uri="{FF2B5EF4-FFF2-40B4-BE49-F238E27FC236}">
                <a16:creationId xmlns:a16="http://schemas.microsoft.com/office/drawing/2014/main" id="{18B7F014-CE1A-93D9-354C-F424AF181DD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5" name="TextBox 1">
            <a:extLst>
              <a:ext uri="{FF2B5EF4-FFF2-40B4-BE49-F238E27FC236}">
                <a16:creationId xmlns:a16="http://schemas.microsoft.com/office/drawing/2014/main" id="{56AA97C3-81E3-F46F-6991-AA3B7CBBDFA4}"/>
              </a:ext>
            </a:extLst>
          </p:cNvPr>
          <p:cNvSpPr txBox="1"/>
          <p:nvPr/>
        </p:nvSpPr>
        <p:spPr>
          <a:xfrm>
            <a:off x="488065" y="1038758"/>
            <a:ext cx="10004288" cy="468205"/>
          </a:xfrm>
          <a:prstGeom prst="rect">
            <a:avLst/>
          </a:prstGeom>
          <a:noFill/>
        </p:spPr>
        <p:txBody>
          <a:bodyPr wrap="square" rtlCol="0">
            <a:spAutoFit/>
          </a:bodyPr>
          <a:lstStyle/>
          <a:p>
            <a:r>
              <a:rPr lang="zh-CN" altLang="en-US" sz="2400" b="1" spc="300">
                <a:solidFill>
                  <a:srgbClr val="004098"/>
                </a:solidFill>
                <a:latin typeface="微软雅黑" panose="020B0503020204020204" pitchFamily="34" charset="-122"/>
                <a:ea typeface="微软雅黑" panose="020B0503020204020204" pitchFamily="34" charset="-122"/>
              </a:rPr>
              <a:t>齐次坐标系</a:t>
            </a:r>
            <a:endParaRPr lang="zh-CN" altLang="en-US" sz="2400" b="1" spc="300" dirty="0">
              <a:solidFill>
                <a:srgbClr val="004098"/>
              </a:solidFill>
              <a:latin typeface="微软雅黑" panose="020B0503020204020204" pitchFamily="34" charset="-122"/>
              <a:ea typeface="微软雅黑" panose="020B0503020204020204" pitchFamily="34" charset="-122"/>
            </a:endParaRPr>
          </a:p>
        </p:txBody>
      </p:sp>
      <p:grpSp>
        <p:nvGrpSpPr>
          <p:cNvPr id="8" name="组合 7">
            <a:extLst>
              <a:ext uri="{FF2B5EF4-FFF2-40B4-BE49-F238E27FC236}">
                <a16:creationId xmlns:a16="http://schemas.microsoft.com/office/drawing/2014/main" id="{74BCC5C1-9473-3B14-9753-34DB6DAE9520}"/>
              </a:ext>
            </a:extLst>
          </p:cNvPr>
          <p:cNvGrpSpPr/>
          <p:nvPr/>
        </p:nvGrpSpPr>
        <p:grpSpPr>
          <a:xfrm>
            <a:off x="2609850" y="1179512"/>
            <a:ext cx="6972300" cy="5361197"/>
            <a:chOff x="2609850" y="1179512"/>
            <a:chExt cx="6972300" cy="5361197"/>
          </a:xfrm>
        </p:grpSpPr>
        <p:pic>
          <p:nvPicPr>
            <p:cNvPr id="6" name="图片 5">
              <a:extLst>
                <a:ext uri="{FF2B5EF4-FFF2-40B4-BE49-F238E27FC236}">
                  <a16:creationId xmlns:a16="http://schemas.microsoft.com/office/drawing/2014/main" id="{D79B71CF-C542-4114-CB9D-C67B9D3D7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850" y="1179512"/>
              <a:ext cx="6972300" cy="5359400"/>
            </a:xfrm>
            <a:prstGeom prst="rect">
              <a:avLst/>
            </a:prstGeom>
          </p:spPr>
        </p:pic>
        <p:pic>
          <p:nvPicPr>
            <p:cNvPr id="3" name="图片 2">
              <a:extLst>
                <a:ext uri="{FF2B5EF4-FFF2-40B4-BE49-F238E27FC236}">
                  <a16:creationId xmlns:a16="http://schemas.microsoft.com/office/drawing/2014/main" id="{9F909E06-40A3-EDF2-943B-E0558BD1C2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5600" y="1243520"/>
              <a:ext cx="660400" cy="546100"/>
            </a:xfrm>
            <a:prstGeom prst="rect">
              <a:avLst/>
            </a:prstGeom>
          </p:spPr>
        </p:pic>
        <p:pic>
          <p:nvPicPr>
            <p:cNvPr id="4" name="图片 3">
              <a:extLst>
                <a:ext uri="{FF2B5EF4-FFF2-40B4-BE49-F238E27FC236}">
                  <a16:creationId xmlns:a16="http://schemas.microsoft.com/office/drawing/2014/main" id="{4DD01161-DBD3-0320-0224-FD6625FC3C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6544" y="4773104"/>
              <a:ext cx="660400" cy="546100"/>
            </a:xfrm>
            <a:prstGeom prst="rect">
              <a:avLst/>
            </a:prstGeom>
          </p:spPr>
        </p:pic>
        <p:pic>
          <p:nvPicPr>
            <p:cNvPr id="7" name="图片 6">
              <a:extLst>
                <a:ext uri="{FF2B5EF4-FFF2-40B4-BE49-F238E27FC236}">
                  <a16:creationId xmlns:a16="http://schemas.microsoft.com/office/drawing/2014/main" id="{BB1D8B61-BA27-3E60-22E3-802AF94D67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8240" y="5994609"/>
              <a:ext cx="660400" cy="546100"/>
            </a:xfrm>
            <a:prstGeom prst="rect">
              <a:avLst/>
            </a:prstGeom>
          </p:spPr>
        </p:pic>
      </p:grpSp>
    </p:spTree>
    <p:extLst>
      <p:ext uri="{BB962C8B-B14F-4D97-AF65-F5344CB8AC3E}">
        <p14:creationId xmlns:p14="http://schemas.microsoft.com/office/powerpoint/2010/main" val="247362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C74CB-A84C-80F3-4506-17EEB6937BEF}"/>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B614C318-23DA-AA21-56E7-AC50FCF45C5E}"/>
              </a:ext>
            </a:extLst>
          </p:cNvPr>
          <p:cNvSpPr>
            <a:spLocks noGrp="1" noChangeArrowheads="1"/>
          </p:cNvSpPr>
          <p:nvPr>
            <p:ph type="title"/>
          </p:nvPr>
        </p:nvSpPr>
        <p:spPr/>
        <p:txBody>
          <a:bodyPr>
            <a:normAutofit/>
          </a:bodyPr>
          <a:lstStyle/>
          <a:p>
            <a:r>
              <a:rPr lang="zh-CN" altLang="en-US" dirty="0"/>
              <a:t>图像变换</a:t>
            </a:r>
          </a:p>
        </p:txBody>
      </p:sp>
      <p:sp>
        <p:nvSpPr>
          <p:cNvPr id="13" name="灯片编号占位符 12">
            <a:extLst>
              <a:ext uri="{FF2B5EF4-FFF2-40B4-BE49-F238E27FC236}">
                <a16:creationId xmlns:a16="http://schemas.microsoft.com/office/drawing/2014/main" id="{BEC58B11-91DC-07A6-E4C7-3FDB412A38D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5" name="TextBox 1">
            <a:extLst>
              <a:ext uri="{FF2B5EF4-FFF2-40B4-BE49-F238E27FC236}">
                <a16:creationId xmlns:a16="http://schemas.microsoft.com/office/drawing/2014/main" id="{317648A2-E62C-B6D1-3AAD-B5CE57ADD1EF}"/>
              </a:ext>
            </a:extLst>
          </p:cNvPr>
          <p:cNvSpPr txBox="1"/>
          <p:nvPr/>
        </p:nvSpPr>
        <p:spPr>
          <a:xfrm>
            <a:off x="488065" y="1038758"/>
            <a:ext cx="10004288" cy="46820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平移：</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8E6E468A-A8C0-A369-6E6C-05FD028FA585}"/>
                  </a:ext>
                </a:extLst>
              </p:cNvPr>
              <p:cNvSpPr txBox="1"/>
              <p:nvPr/>
            </p:nvSpPr>
            <p:spPr>
              <a:xfrm>
                <a:off x="3043084" y="1348735"/>
                <a:ext cx="6105832" cy="11590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m>
                            <m:mPr>
                              <m:mcs>
                                <m:mc>
                                  <m:mcPr>
                                    <m:count m:val="1"/>
                                    <m:mcJc m:val="center"/>
                                  </m:mcPr>
                                </m:mc>
                              </m:mcs>
                              <m:ctrlPr>
                                <a:rPr kumimoji="1" lang="en-US" altLang="zh-CN" sz="2400" b="0" i="1" smtClean="0">
                                  <a:latin typeface="Cambria Math" panose="02040503050406030204" pitchFamily="18" charset="0"/>
                                </a:rPr>
                              </m:ctrlPr>
                            </m:mPr>
                            <m:mr>
                              <m:e>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𝑖</m:t>
                                    </m:r>
                                  </m:e>
                                  <m:sup>
                                    <m:r>
                                      <a:rPr kumimoji="1" lang="en-US" altLang="zh-CN" sz="2400" b="0" i="1" smtClean="0">
                                        <a:latin typeface="Cambria Math" panose="02040503050406030204" pitchFamily="18" charset="0"/>
                                      </a:rPr>
                                      <m:t>′</m:t>
                                    </m:r>
                                  </m:sup>
                                </m:sSup>
                              </m:e>
                            </m:mr>
                            <m:mr>
                              <m:e>
                                <m:sSup>
                                  <m:sSupPr>
                                    <m:ctrlPr>
                                      <a:rPr kumimoji="1" lang="en-US" altLang="zh-CN" sz="2400" i="1">
                                        <a:latin typeface="Cambria Math" panose="02040503050406030204" pitchFamily="18" charset="0"/>
                                      </a:rPr>
                                    </m:ctrlPr>
                                  </m:sSupPr>
                                  <m:e>
                                    <m:r>
                                      <a:rPr kumimoji="1" lang="en-US" altLang="zh-CN" sz="2400" b="0" i="1" smtClean="0">
                                        <a:latin typeface="Cambria Math" panose="02040503050406030204" pitchFamily="18" charset="0"/>
                                      </a:rPr>
                                      <m:t>𝑗</m:t>
                                    </m:r>
                                  </m:e>
                                  <m:sup>
                                    <m:r>
                                      <a:rPr kumimoji="1" lang="en-US" altLang="zh-CN" sz="2400" i="1">
                                        <a:latin typeface="Cambria Math" panose="02040503050406030204" pitchFamily="18" charset="0"/>
                                      </a:rPr>
                                      <m:t>′</m:t>
                                    </m:r>
                                  </m:sup>
                                </m:sSup>
                              </m:e>
                            </m:mr>
                            <m:mr>
                              <m:e>
                                <m:r>
                                  <a:rPr kumimoji="1" lang="en-US" altLang="zh-CN" sz="2400" b="0" i="1" smtClean="0">
                                    <a:latin typeface="Cambria Math" panose="02040503050406030204" pitchFamily="18" charset="0"/>
                                  </a:rPr>
                                  <m:t>1</m:t>
                                </m:r>
                              </m:e>
                            </m:mr>
                          </m:m>
                        </m:e>
                      </m:d>
                      <m:r>
                        <a:rPr kumimoji="1" lang="en-US" altLang="zh-CN" sz="2400" b="0" i="1" smtClean="0">
                          <a:latin typeface="Cambria Math" panose="02040503050406030204" pitchFamily="18" charset="0"/>
                        </a:rPr>
                        <m:t>=</m:t>
                      </m:r>
                      <m:d>
                        <m:dPr>
                          <m:begChr m:val="["/>
                          <m:endChr m:val="]"/>
                          <m:ctrlPr>
                            <a:rPr kumimoji="1" lang="en-US" altLang="zh-CN" sz="2400" b="0" i="1" smtClean="0">
                              <a:latin typeface="Cambria Math" panose="02040503050406030204" pitchFamily="18" charset="0"/>
                            </a:rPr>
                          </m:ctrlPr>
                        </m:dPr>
                        <m:e>
                          <m:m>
                            <m:mPr>
                              <m:mcs>
                                <m:mc>
                                  <m:mcPr>
                                    <m:count m:val="3"/>
                                    <m:mcJc m:val="center"/>
                                  </m:mcPr>
                                </m:mc>
                              </m:mcs>
                              <m:ctrlPr>
                                <a:rPr kumimoji="1" lang="en-US" altLang="zh-CN" sz="2400" b="0" i="1" smtClean="0">
                                  <a:latin typeface="Cambria Math" panose="02040503050406030204" pitchFamily="18" charset="0"/>
                                </a:rPr>
                              </m:ctrlPr>
                            </m:mPr>
                            <m:mr>
                              <m:e>
                                <m:r>
                                  <m:rPr>
                                    <m:brk m:alnAt="7"/>
                                  </m:rPr>
                                  <a:rPr kumimoji="1" lang="en-US" altLang="zh-CN" sz="2400" b="0" i="1" smtClean="0">
                                    <a:latin typeface="Cambria Math" panose="02040503050406030204" pitchFamily="18" charset="0"/>
                                  </a:rPr>
                                  <m:t>1</m:t>
                                </m:r>
                              </m:e>
                              <m:e>
                                <m:r>
                                  <a:rPr kumimoji="1" lang="en-US" altLang="zh-CN" sz="2400" b="0" i="1" smtClean="0">
                                    <a:latin typeface="Cambria Math" panose="02040503050406030204" pitchFamily="18" charset="0"/>
                                  </a:rPr>
                                  <m:t>0</m:t>
                                </m:r>
                              </m:e>
                              <m:e>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𝑡</m:t>
                                    </m:r>
                                  </m:e>
                                  <m:sub>
                                    <m:r>
                                      <a:rPr kumimoji="1" lang="en-US" altLang="zh-CN" sz="2400" b="0" i="1" smtClean="0">
                                        <a:latin typeface="Cambria Math" panose="02040503050406030204" pitchFamily="18" charset="0"/>
                                      </a:rPr>
                                      <m:t>𝑥</m:t>
                                    </m:r>
                                  </m:sub>
                                </m:sSub>
                              </m:e>
                            </m:mr>
                            <m:mr>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1</m:t>
                                </m:r>
                              </m:e>
                              <m:e>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𝑡</m:t>
                                    </m:r>
                                  </m:e>
                                  <m:sub>
                                    <m:r>
                                      <a:rPr kumimoji="1" lang="en-US" altLang="zh-CN" sz="2400" b="0" i="1" smtClean="0">
                                        <a:latin typeface="Cambria Math" panose="02040503050406030204" pitchFamily="18" charset="0"/>
                                      </a:rPr>
                                      <m:t>𝑦</m:t>
                                    </m:r>
                                  </m:sub>
                                </m:sSub>
                              </m:e>
                            </m:mr>
                            <m:mr>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1</m:t>
                                </m:r>
                              </m:e>
                            </m:mr>
                          </m:m>
                        </m:e>
                      </m:d>
                      <m:d>
                        <m:dPr>
                          <m:begChr m:val="["/>
                          <m:endChr m:val="]"/>
                          <m:ctrlPr>
                            <a:rPr kumimoji="1" lang="en-US" altLang="zh-CN" sz="2400" i="1">
                              <a:latin typeface="Cambria Math" panose="02040503050406030204" pitchFamily="18" charset="0"/>
                            </a:rPr>
                          </m:ctrlPr>
                        </m:dPr>
                        <m:e>
                          <m:m>
                            <m:mPr>
                              <m:mcs>
                                <m:mc>
                                  <m:mcPr>
                                    <m:count m:val="1"/>
                                    <m:mcJc m:val="center"/>
                                  </m:mcPr>
                                </m:mc>
                              </m:mcs>
                              <m:ctrlPr>
                                <a:rPr kumimoji="1" lang="en-US" altLang="zh-CN" sz="2400" i="1">
                                  <a:latin typeface="Cambria Math" panose="02040503050406030204" pitchFamily="18" charset="0"/>
                                </a:rPr>
                              </m:ctrlPr>
                            </m:mPr>
                            <m:mr>
                              <m:e>
                                <m:r>
                                  <m:rPr>
                                    <m:brk m:alnAt="7"/>
                                  </m:rPr>
                                  <a:rPr kumimoji="1" lang="en-US" altLang="zh-CN" sz="2400" b="0" i="1" smtClean="0">
                                    <a:latin typeface="Cambria Math" panose="02040503050406030204" pitchFamily="18" charset="0"/>
                                  </a:rPr>
                                  <m:t>𝑖</m:t>
                                </m:r>
                              </m:e>
                            </m:mr>
                            <m:mr>
                              <m:e>
                                <m:r>
                                  <a:rPr kumimoji="1" lang="en-US" altLang="zh-CN" sz="2400" b="0" i="1" smtClean="0">
                                    <a:latin typeface="Cambria Math" panose="02040503050406030204" pitchFamily="18" charset="0"/>
                                  </a:rPr>
                                  <m:t>𝑗</m:t>
                                </m:r>
                              </m:e>
                            </m:mr>
                            <m:mr>
                              <m:e>
                                <m:r>
                                  <a:rPr kumimoji="1" lang="en-US" altLang="zh-CN" sz="2400" b="0" i="1" smtClean="0">
                                    <a:latin typeface="Cambria Math" panose="02040503050406030204" pitchFamily="18" charset="0"/>
                                  </a:rPr>
                                  <m:t>1</m:t>
                                </m:r>
                              </m:e>
                            </m:mr>
                          </m:m>
                        </m:e>
                      </m:d>
                    </m:oMath>
                  </m:oMathPara>
                </a14:m>
                <a:endParaRPr lang="zh-CN" altLang="en-US" sz="2400" dirty="0">
                  <a:latin typeface="Cambria Math" panose="02040503050406030204" pitchFamily="18" charset="0"/>
                </a:endParaRPr>
              </a:p>
            </p:txBody>
          </p:sp>
        </mc:Choice>
        <mc:Fallback xmlns="">
          <p:sp>
            <p:nvSpPr>
              <p:cNvPr id="10" name="文本框 9">
                <a:extLst>
                  <a:ext uri="{FF2B5EF4-FFF2-40B4-BE49-F238E27FC236}">
                    <a16:creationId xmlns:a16="http://schemas.microsoft.com/office/drawing/2014/main" id="{8E6E468A-A8C0-A369-6E6C-05FD028FA585}"/>
                  </a:ext>
                </a:extLst>
              </p:cNvPr>
              <p:cNvSpPr txBox="1">
                <a:spLocks noRot="1" noChangeAspect="1" noMove="1" noResize="1" noEditPoints="1" noAdjustHandles="1" noChangeArrowheads="1" noChangeShapeType="1" noTextEdit="1"/>
              </p:cNvSpPr>
              <p:nvPr/>
            </p:nvSpPr>
            <p:spPr>
              <a:xfrm>
                <a:off x="3043084" y="1348735"/>
                <a:ext cx="6105832" cy="1159035"/>
              </a:xfrm>
              <a:prstGeom prst="rect">
                <a:avLst/>
              </a:prstGeom>
              <a:blipFill>
                <a:blip r:embed="rId5"/>
                <a:stretch>
                  <a:fillRect b="-3261"/>
                </a:stretch>
              </a:blipFill>
            </p:spPr>
            <p:txBody>
              <a:bodyPr/>
              <a:lstStyle/>
              <a:p>
                <a:r>
                  <a:rPr lang="zh-CN" altLang="en-US">
                    <a:noFill/>
                  </a:rPr>
                  <a:t> </a:t>
                </a:r>
              </a:p>
            </p:txBody>
          </p:sp>
        </mc:Fallback>
      </mc:AlternateContent>
      <p:sp>
        <p:nvSpPr>
          <p:cNvPr id="4" name="TextBox 1">
            <a:extLst>
              <a:ext uri="{FF2B5EF4-FFF2-40B4-BE49-F238E27FC236}">
                <a16:creationId xmlns:a16="http://schemas.microsoft.com/office/drawing/2014/main" id="{DDF6393E-48E7-D930-6892-D9DBB220D9DD}"/>
              </a:ext>
            </a:extLst>
          </p:cNvPr>
          <p:cNvSpPr txBox="1"/>
          <p:nvPr/>
        </p:nvSpPr>
        <p:spPr>
          <a:xfrm>
            <a:off x="488065" y="2665726"/>
            <a:ext cx="10004288" cy="46820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旋转：</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2AC1092B-26E6-C2E9-1A94-8E22670BA4A2}"/>
                  </a:ext>
                </a:extLst>
              </p:cNvPr>
              <p:cNvSpPr txBox="1"/>
              <p:nvPr/>
            </p:nvSpPr>
            <p:spPr>
              <a:xfrm>
                <a:off x="3043084" y="2878945"/>
                <a:ext cx="6105832" cy="11001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m>
                            <m:mPr>
                              <m:mcs>
                                <m:mc>
                                  <m:mcPr>
                                    <m:count m:val="1"/>
                                    <m:mcJc m:val="center"/>
                                  </m:mcPr>
                                </m:mc>
                              </m:mcs>
                              <m:ctrlPr>
                                <a:rPr kumimoji="1" lang="en-US" altLang="zh-CN" sz="2400" b="0" i="1" smtClean="0">
                                  <a:latin typeface="Cambria Math" panose="02040503050406030204" pitchFamily="18" charset="0"/>
                                </a:rPr>
                              </m:ctrlPr>
                            </m:mPr>
                            <m:mr>
                              <m:e>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𝑖</m:t>
                                    </m:r>
                                  </m:e>
                                  <m:sup>
                                    <m:r>
                                      <a:rPr kumimoji="1" lang="en-US" altLang="zh-CN" sz="2400" b="0" i="1" smtClean="0">
                                        <a:latin typeface="Cambria Math" panose="02040503050406030204" pitchFamily="18" charset="0"/>
                                      </a:rPr>
                                      <m:t>′</m:t>
                                    </m:r>
                                  </m:sup>
                                </m:sSup>
                              </m:e>
                            </m:mr>
                            <m:mr>
                              <m:e>
                                <m:sSup>
                                  <m:sSupPr>
                                    <m:ctrlPr>
                                      <a:rPr kumimoji="1" lang="en-US" altLang="zh-CN" sz="2400" i="1">
                                        <a:latin typeface="Cambria Math" panose="02040503050406030204" pitchFamily="18" charset="0"/>
                                      </a:rPr>
                                    </m:ctrlPr>
                                  </m:sSupPr>
                                  <m:e>
                                    <m:r>
                                      <a:rPr kumimoji="1" lang="en-US" altLang="zh-CN" sz="2400" b="0" i="1" smtClean="0">
                                        <a:latin typeface="Cambria Math" panose="02040503050406030204" pitchFamily="18" charset="0"/>
                                      </a:rPr>
                                      <m:t>𝑗</m:t>
                                    </m:r>
                                  </m:e>
                                  <m:sup>
                                    <m:r>
                                      <a:rPr kumimoji="1" lang="en-US" altLang="zh-CN" sz="2400" i="1">
                                        <a:latin typeface="Cambria Math" panose="02040503050406030204" pitchFamily="18" charset="0"/>
                                      </a:rPr>
                                      <m:t>′</m:t>
                                    </m:r>
                                  </m:sup>
                                </m:sSup>
                              </m:e>
                            </m:mr>
                            <m:mr>
                              <m:e>
                                <m:r>
                                  <a:rPr kumimoji="1" lang="en-US" altLang="zh-CN" sz="2400" b="0" i="1" smtClean="0">
                                    <a:latin typeface="Cambria Math" panose="02040503050406030204" pitchFamily="18" charset="0"/>
                                  </a:rPr>
                                  <m:t>1</m:t>
                                </m:r>
                              </m:e>
                            </m:mr>
                          </m:m>
                        </m:e>
                      </m:d>
                      <m:r>
                        <a:rPr kumimoji="1" lang="en-US" altLang="zh-CN" sz="2400" b="0" i="1" smtClean="0">
                          <a:latin typeface="Cambria Math" panose="02040503050406030204" pitchFamily="18" charset="0"/>
                        </a:rPr>
                        <m:t>=</m:t>
                      </m:r>
                      <m:d>
                        <m:dPr>
                          <m:begChr m:val="["/>
                          <m:endChr m:val="]"/>
                          <m:ctrlPr>
                            <a:rPr kumimoji="1" lang="en-US" altLang="zh-CN" sz="2400" b="0" i="1" smtClean="0">
                              <a:latin typeface="Cambria Math" panose="02040503050406030204" pitchFamily="18" charset="0"/>
                            </a:rPr>
                          </m:ctrlPr>
                        </m:dPr>
                        <m:e>
                          <m:m>
                            <m:mPr>
                              <m:mcs>
                                <m:mc>
                                  <m:mcPr>
                                    <m:count m:val="3"/>
                                    <m:mcJc m:val="center"/>
                                  </m:mcPr>
                                </m:mc>
                              </m:mcs>
                              <m:ctrlPr>
                                <a:rPr kumimoji="1" lang="en-US" altLang="zh-CN" sz="2400" b="0" i="1" smtClean="0">
                                  <a:latin typeface="Cambria Math" panose="02040503050406030204" pitchFamily="18" charset="0"/>
                                </a:rPr>
                              </m:ctrlPr>
                            </m:mPr>
                            <m:mr>
                              <m:e>
                                <m:func>
                                  <m:funcPr>
                                    <m:ctrlPr>
                                      <a:rPr kumimoji="1" lang="en-US" altLang="zh-CN" sz="2400" i="1">
                                        <a:latin typeface="Cambria Math" panose="02040503050406030204" pitchFamily="18" charset="0"/>
                                      </a:rPr>
                                    </m:ctrlPr>
                                  </m:funcPr>
                                  <m:fName>
                                    <m:r>
                                      <m:rPr>
                                        <m:sty m:val="p"/>
                                        <m:brk m:alnAt="7"/>
                                      </m:rPr>
                                      <a:rPr kumimoji="1" lang="en-US" altLang="zh-CN" sz="2400">
                                        <a:latin typeface="Cambria Math" panose="02040503050406030204" pitchFamily="18" charset="0"/>
                                      </a:rPr>
                                      <m:t>c</m:t>
                                    </m:r>
                                    <m:r>
                                      <m:rPr>
                                        <m:sty m:val="p"/>
                                      </m:rPr>
                                      <a:rPr kumimoji="1" lang="en-US" altLang="zh-CN" sz="2400">
                                        <a:latin typeface="Cambria Math" panose="02040503050406030204" pitchFamily="18" charset="0"/>
                                      </a:rPr>
                                      <m:t>os</m:t>
                                    </m:r>
                                  </m:fName>
                                  <m:e>
                                    <m:r>
                                      <a:rPr kumimoji="1" lang="en-US" altLang="zh-CN" sz="2400" i="1">
                                        <a:latin typeface="Cambria Math" panose="02040503050406030204" pitchFamily="18" charset="0"/>
                                        <a:ea typeface="Cambria Math" panose="02040503050406030204" pitchFamily="18" charset="0"/>
                                      </a:rPr>
                                      <m:t>𝜃</m:t>
                                    </m:r>
                                  </m:e>
                                </m:func>
                              </m:e>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0</m:t>
                                </m:r>
                              </m:e>
                            </m:mr>
                            <m:mr>
                              <m:e>
                                <m:r>
                                  <a:rPr kumimoji="1" lang="en-US" altLang="zh-CN" sz="2400" b="0" i="1" smtClean="0">
                                    <a:latin typeface="Cambria Math" panose="02040503050406030204" pitchFamily="18" charset="0"/>
                                  </a:rPr>
                                  <m:t>0</m:t>
                                </m:r>
                              </m:e>
                              <m:e>
                                <m:func>
                                  <m:funcPr>
                                    <m:ctrlPr>
                                      <a:rPr kumimoji="1" lang="en-US" altLang="zh-CN" sz="2400" i="1">
                                        <a:latin typeface="Cambria Math" panose="02040503050406030204" pitchFamily="18" charset="0"/>
                                      </a:rPr>
                                    </m:ctrlPr>
                                  </m:funcPr>
                                  <m:fName>
                                    <m:r>
                                      <m:rPr>
                                        <m:sty m:val="p"/>
                                        <m:brk m:alnAt="7"/>
                                      </m:rPr>
                                      <a:rPr kumimoji="1" lang="en-US" altLang="zh-CN" sz="2400">
                                        <a:latin typeface="Cambria Math" panose="02040503050406030204" pitchFamily="18" charset="0"/>
                                      </a:rPr>
                                      <m:t>c</m:t>
                                    </m:r>
                                    <m:r>
                                      <m:rPr>
                                        <m:sty m:val="p"/>
                                      </m:rPr>
                                      <a:rPr kumimoji="1" lang="en-US" altLang="zh-CN" sz="2400">
                                        <a:latin typeface="Cambria Math" panose="02040503050406030204" pitchFamily="18" charset="0"/>
                                      </a:rPr>
                                      <m:t>os</m:t>
                                    </m:r>
                                  </m:fName>
                                  <m:e>
                                    <m:r>
                                      <a:rPr kumimoji="1" lang="en-US" altLang="zh-CN" sz="2400" i="1">
                                        <a:latin typeface="Cambria Math" panose="02040503050406030204" pitchFamily="18" charset="0"/>
                                        <a:ea typeface="Cambria Math" panose="02040503050406030204" pitchFamily="18" charset="0"/>
                                      </a:rPr>
                                      <m:t>𝜃</m:t>
                                    </m:r>
                                  </m:e>
                                </m:func>
                              </m:e>
                              <m:e>
                                <m:r>
                                  <a:rPr kumimoji="1" lang="en-US" altLang="zh-CN" sz="2400" i="1" smtClean="0">
                                    <a:latin typeface="Cambria Math" panose="02040503050406030204" pitchFamily="18" charset="0"/>
                                  </a:rPr>
                                  <m:t>0</m:t>
                                </m:r>
                              </m:e>
                            </m:mr>
                            <m:mr>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1</m:t>
                                </m:r>
                              </m:e>
                            </m:mr>
                          </m:m>
                        </m:e>
                      </m:d>
                      <m:d>
                        <m:dPr>
                          <m:begChr m:val="["/>
                          <m:endChr m:val="]"/>
                          <m:ctrlPr>
                            <a:rPr kumimoji="1" lang="en-US" altLang="zh-CN" sz="2400" i="1">
                              <a:latin typeface="Cambria Math" panose="02040503050406030204" pitchFamily="18" charset="0"/>
                            </a:rPr>
                          </m:ctrlPr>
                        </m:dPr>
                        <m:e>
                          <m:m>
                            <m:mPr>
                              <m:mcs>
                                <m:mc>
                                  <m:mcPr>
                                    <m:count m:val="1"/>
                                    <m:mcJc m:val="center"/>
                                  </m:mcPr>
                                </m:mc>
                              </m:mcs>
                              <m:ctrlPr>
                                <a:rPr kumimoji="1" lang="en-US" altLang="zh-CN" sz="2400" i="1">
                                  <a:latin typeface="Cambria Math" panose="02040503050406030204" pitchFamily="18" charset="0"/>
                                </a:rPr>
                              </m:ctrlPr>
                            </m:mPr>
                            <m:mr>
                              <m:e>
                                <m:r>
                                  <m:rPr>
                                    <m:brk m:alnAt="7"/>
                                  </m:rPr>
                                  <a:rPr kumimoji="1" lang="en-US" altLang="zh-CN" sz="2400" b="0" i="1" smtClean="0">
                                    <a:latin typeface="Cambria Math" panose="02040503050406030204" pitchFamily="18" charset="0"/>
                                  </a:rPr>
                                  <m:t>𝑖</m:t>
                                </m:r>
                              </m:e>
                            </m:mr>
                            <m:mr>
                              <m:e>
                                <m:r>
                                  <a:rPr kumimoji="1" lang="en-US" altLang="zh-CN" sz="2400" b="0" i="1" smtClean="0">
                                    <a:latin typeface="Cambria Math" panose="02040503050406030204" pitchFamily="18" charset="0"/>
                                  </a:rPr>
                                  <m:t>𝑗</m:t>
                                </m:r>
                              </m:e>
                            </m:mr>
                            <m:mr>
                              <m:e>
                                <m:r>
                                  <a:rPr kumimoji="1" lang="en-US" altLang="zh-CN" sz="2400" b="0" i="1" smtClean="0">
                                    <a:latin typeface="Cambria Math" panose="02040503050406030204" pitchFamily="18" charset="0"/>
                                  </a:rPr>
                                  <m:t>1</m:t>
                                </m:r>
                              </m:e>
                            </m:mr>
                          </m:m>
                        </m:e>
                      </m:d>
                    </m:oMath>
                  </m:oMathPara>
                </a14:m>
                <a:endParaRPr lang="zh-CN" altLang="en-US" sz="2400" dirty="0">
                  <a:latin typeface="Cambria Math" panose="02040503050406030204" pitchFamily="18" charset="0"/>
                </a:endParaRPr>
              </a:p>
            </p:txBody>
          </p:sp>
        </mc:Choice>
        <mc:Fallback xmlns="">
          <p:sp>
            <p:nvSpPr>
              <p:cNvPr id="6" name="文本框 5">
                <a:extLst>
                  <a:ext uri="{FF2B5EF4-FFF2-40B4-BE49-F238E27FC236}">
                    <a16:creationId xmlns:a16="http://schemas.microsoft.com/office/drawing/2014/main" id="{2AC1092B-26E6-C2E9-1A94-8E22670BA4A2}"/>
                  </a:ext>
                </a:extLst>
              </p:cNvPr>
              <p:cNvSpPr txBox="1">
                <a:spLocks noRot="1" noChangeAspect="1" noMove="1" noResize="1" noEditPoints="1" noAdjustHandles="1" noChangeArrowheads="1" noChangeShapeType="1" noTextEdit="1"/>
              </p:cNvSpPr>
              <p:nvPr/>
            </p:nvSpPr>
            <p:spPr>
              <a:xfrm>
                <a:off x="3043084" y="2878945"/>
                <a:ext cx="6105832" cy="1100109"/>
              </a:xfrm>
              <a:prstGeom prst="rect">
                <a:avLst/>
              </a:prstGeom>
              <a:blipFill>
                <a:blip r:embed="rId6"/>
                <a:stretch>
                  <a:fillRect b="-4545"/>
                </a:stretch>
              </a:blipFill>
            </p:spPr>
            <p:txBody>
              <a:bodyPr/>
              <a:lstStyle/>
              <a:p>
                <a:r>
                  <a:rPr lang="zh-CN" altLang="en-US">
                    <a:noFill/>
                  </a:rPr>
                  <a:t> </a:t>
                </a:r>
              </a:p>
            </p:txBody>
          </p:sp>
        </mc:Fallback>
      </mc:AlternateContent>
      <p:sp>
        <p:nvSpPr>
          <p:cNvPr id="8" name="TextBox 1">
            <a:extLst>
              <a:ext uri="{FF2B5EF4-FFF2-40B4-BE49-F238E27FC236}">
                <a16:creationId xmlns:a16="http://schemas.microsoft.com/office/drawing/2014/main" id="{5D03E228-BE72-E52E-FEAC-E93CD121F80E}"/>
              </a:ext>
            </a:extLst>
          </p:cNvPr>
          <p:cNvSpPr txBox="1"/>
          <p:nvPr/>
        </p:nvSpPr>
        <p:spPr>
          <a:xfrm>
            <a:off x="488065" y="4192273"/>
            <a:ext cx="10004288" cy="46820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缩放：</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C582EA70-071A-8BFC-E49A-3216C6C6AD64}"/>
                  </a:ext>
                </a:extLst>
              </p:cNvPr>
              <p:cNvSpPr txBox="1"/>
              <p:nvPr/>
            </p:nvSpPr>
            <p:spPr>
              <a:xfrm>
                <a:off x="3043084" y="4431780"/>
                <a:ext cx="6105832" cy="11590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zh-CN" sz="2400" b="0" i="1" smtClean="0">
                              <a:latin typeface="Cambria Math" panose="02040503050406030204" pitchFamily="18" charset="0"/>
                            </a:rPr>
                          </m:ctrlPr>
                        </m:dPr>
                        <m:e>
                          <m:m>
                            <m:mPr>
                              <m:mcs>
                                <m:mc>
                                  <m:mcPr>
                                    <m:count m:val="1"/>
                                    <m:mcJc m:val="center"/>
                                  </m:mcPr>
                                </m:mc>
                              </m:mcs>
                              <m:ctrlPr>
                                <a:rPr kumimoji="1" lang="en-US" altLang="zh-CN" sz="2400" b="0" i="1" smtClean="0">
                                  <a:latin typeface="Cambria Math" panose="02040503050406030204" pitchFamily="18" charset="0"/>
                                </a:rPr>
                              </m:ctrlPr>
                            </m:mPr>
                            <m:mr>
                              <m:e>
                                <m:sSup>
                                  <m:sSupPr>
                                    <m:ctrlPr>
                                      <a:rPr kumimoji="1" lang="en-US" altLang="zh-CN" sz="2400" b="0" i="1" smtClean="0">
                                        <a:latin typeface="Cambria Math" panose="02040503050406030204" pitchFamily="18" charset="0"/>
                                      </a:rPr>
                                    </m:ctrlPr>
                                  </m:sSupPr>
                                  <m:e>
                                    <m:r>
                                      <a:rPr kumimoji="1" lang="en-US" altLang="zh-CN" sz="2400" b="0" i="1" smtClean="0">
                                        <a:latin typeface="Cambria Math" panose="02040503050406030204" pitchFamily="18" charset="0"/>
                                      </a:rPr>
                                      <m:t>𝑖</m:t>
                                    </m:r>
                                  </m:e>
                                  <m:sup>
                                    <m:r>
                                      <a:rPr kumimoji="1" lang="en-US" altLang="zh-CN" sz="2400" b="0" i="1" smtClean="0">
                                        <a:latin typeface="Cambria Math" panose="02040503050406030204" pitchFamily="18" charset="0"/>
                                      </a:rPr>
                                      <m:t>′</m:t>
                                    </m:r>
                                  </m:sup>
                                </m:sSup>
                              </m:e>
                            </m:mr>
                            <m:mr>
                              <m:e>
                                <m:sSup>
                                  <m:sSupPr>
                                    <m:ctrlPr>
                                      <a:rPr kumimoji="1" lang="en-US" altLang="zh-CN" sz="2400" i="1">
                                        <a:latin typeface="Cambria Math" panose="02040503050406030204" pitchFamily="18" charset="0"/>
                                      </a:rPr>
                                    </m:ctrlPr>
                                  </m:sSupPr>
                                  <m:e>
                                    <m:r>
                                      <a:rPr kumimoji="1" lang="en-US" altLang="zh-CN" sz="2400" b="0" i="1" smtClean="0">
                                        <a:latin typeface="Cambria Math" panose="02040503050406030204" pitchFamily="18" charset="0"/>
                                      </a:rPr>
                                      <m:t>𝑗</m:t>
                                    </m:r>
                                  </m:e>
                                  <m:sup>
                                    <m:r>
                                      <a:rPr kumimoji="1" lang="en-US" altLang="zh-CN" sz="2400" i="1">
                                        <a:latin typeface="Cambria Math" panose="02040503050406030204" pitchFamily="18" charset="0"/>
                                      </a:rPr>
                                      <m:t>′</m:t>
                                    </m:r>
                                  </m:sup>
                                </m:sSup>
                              </m:e>
                            </m:mr>
                            <m:mr>
                              <m:e>
                                <m:r>
                                  <a:rPr kumimoji="1" lang="en-US" altLang="zh-CN" sz="2400" b="0" i="1" smtClean="0">
                                    <a:latin typeface="Cambria Math" panose="02040503050406030204" pitchFamily="18" charset="0"/>
                                  </a:rPr>
                                  <m:t>1</m:t>
                                </m:r>
                              </m:e>
                            </m:mr>
                          </m:m>
                        </m:e>
                      </m:d>
                      <m:r>
                        <a:rPr kumimoji="1" lang="en-US" altLang="zh-CN" sz="2400" b="0" i="1" smtClean="0">
                          <a:latin typeface="Cambria Math" panose="02040503050406030204" pitchFamily="18" charset="0"/>
                        </a:rPr>
                        <m:t>=</m:t>
                      </m:r>
                      <m:d>
                        <m:dPr>
                          <m:begChr m:val="["/>
                          <m:endChr m:val="]"/>
                          <m:ctrlPr>
                            <a:rPr kumimoji="1" lang="en-US" altLang="zh-CN" sz="2400" b="0" i="1" smtClean="0">
                              <a:latin typeface="Cambria Math" panose="02040503050406030204" pitchFamily="18" charset="0"/>
                            </a:rPr>
                          </m:ctrlPr>
                        </m:dPr>
                        <m:e>
                          <m:m>
                            <m:mPr>
                              <m:mcs>
                                <m:mc>
                                  <m:mcPr>
                                    <m:count m:val="3"/>
                                    <m:mcJc m:val="center"/>
                                  </m:mcPr>
                                </m:mc>
                              </m:mcs>
                              <m:ctrlPr>
                                <a:rPr kumimoji="1" lang="en-US" altLang="zh-CN" sz="2400" b="0" i="1" smtClean="0">
                                  <a:latin typeface="Cambria Math" panose="02040503050406030204" pitchFamily="18" charset="0"/>
                                </a:rPr>
                              </m:ctrlPr>
                            </m:mPr>
                            <m:mr>
                              <m:e>
                                <m:sSub>
                                  <m:sSubPr>
                                    <m:ctrlPr>
                                      <a:rPr kumimoji="1" lang="en-US" altLang="zh-CN" sz="2400" i="1">
                                        <a:latin typeface="Cambria Math" panose="02040503050406030204" pitchFamily="18" charset="0"/>
                                      </a:rPr>
                                    </m:ctrlPr>
                                  </m:sSubPr>
                                  <m:e>
                                    <m:r>
                                      <a:rPr kumimoji="1" lang="en-US" altLang="zh-CN" sz="2400" b="0" i="1" smtClean="0">
                                        <a:latin typeface="Cambria Math" panose="02040503050406030204" pitchFamily="18" charset="0"/>
                                      </a:rPr>
                                      <m:t>𝑠</m:t>
                                    </m:r>
                                  </m:e>
                                  <m:sub>
                                    <m:r>
                                      <a:rPr kumimoji="1" lang="en-US" altLang="zh-CN" sz="2400" i="1">
                                        <a:latin typeface="Cambria Math" panose="02040503050406030204" pitchFamily="18" charset="0"/>
                                      </a:rPr>
                                      <m:t>𝑥</m:t>
                                    </m:r>
                                  </m:sub>
                                </m:sSub>
                              </m:e>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0</m:t>
                                </m:r>
                              </m:e>
                            </m:mr>
                            <m:mr>
                              <m:e>
                                <m:r>
                                  <a:rPr kumimoji="1" lang="en-US" altLang="zh-CN" sz="2400" b="0" i="1" smtClean="0">
                                    <a:latin typeface="Cambria Math" panose="02040503050406030204" pitchFamily="18" charset="0"/>
                                  </a:rPr>
                                  <m:t>0</m:t>
                                </m:r>
                              </m:e>
                              <m:e>
                                <m:sSub>
                                  <m:sSubPr>
                                    <m:ctrlPr>
                                      <a:rPr kumimoji="1" lang="en-US" altLang="zh-CN" sz="2400" i="1" smtClean="0">
                                        <a:latin typeface="Cambria Math" panose="02040503050406030204" pitchFamily="18" charset="0"/>
                                      </a:rPr>
                                    </m:ctrlPr>
                                  </m:sSubPr>
                                  <m:e>
                                    <m:r>
                                      <a:rPr kumimoji="1" lang="en-US" altLang="zh-CN" sz="2400" b="0" i="1" smtClean="0">
                                        <a:latin typeface="Cambria Math" panose="02040503050406030204" pitchFamily="18" charset="0"/>
                                      </a:rPr>
                                      <m:t>𝑠</m:t>
                                    </m:r>
                                  </m:e>
                                  <m:sub>
                                    <m:r>
                                      <a:rPr kumimoji="1" lang="en-US" altLang="zh-CN" sz="2400" b="0" i="1" smtClean="0">
                                        <a:latin typeface="Cambria Math" panose="02040503050406030204" pitchFamily="18" charset="0"/>
                                      </a:rPr>
                                      <m:t>𝑦</m:t>
                                    </m:r>
                                  </m:sub>
                                </m:sSub>
                              </m:e>
                              <m:e>
                                <m:r>
                                  <a:rPr kumimoji="1" lang="en-US" altLang="zh-CN" sz="2400" b="0" i="1" smtClean="0">
                                    <a:latin typeface="Cambria Math" panose="02040503050406030204" pitchFamily="18" charset="0"/>
                                  </a:rPr>
                                  <m:t>0</m:t>
                                </m:r>
                              </m:e>
                            </m:mr>
                            <m:mr>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1</m:t>
                                </m:r>
                              </m:e>
                            </m:mr>
                          </m:m>
                        </m:e>
                      </m:d>
                      <m:d>
                        <m:dPr>
                          <m:begChr m:val="["/>
                          <m:endChr m:val="]"/>
                          <m:ctrlPr>
                            <a:rPr kumimoji="1" lang="en-US" altLang="zh-CN" sz="2400" i="1">
                              <a:latin typeface="Cambria Math" panose="02040503050406030204" pitchFamily="18" charset="0"/>
                            </a:rPr>
                          </m:ctrlPr>
                        </m:dPr>
                        <m:e>
                          <m:m>
                            <m:mPr>
                              <m:mcs>
                                <m:mc>
                                  <m:mcPr>
                                    <m:count m:val="1"/>
                                    <m:mcJc m:val="center"/>
                                  </m:mcPr>
                                </m:mc>
                              </m:mcs>
                              <m:ctrlPr>
                                <a:rPr kumimoji="1" lang="en-US" altLang="zh-CN" sz="2400" i="1">
                                  <a:latin typeface="Cambria Math" panose="02040503050406030204" pitchFamily="18" charset="0"/>
                                </a:rPr>
                              </m:ctrlPr>
                            </m:mPr>
                            <m:mr>
                              <m:e>
                                <m:r>
                                  <m:rPr>
                                    <m:brk m:alnAt="7"/>
                                  </m:rPr>
                                  <a:rPr kumimoji="1" lang="en-US" altLang="zh-CN" sz="2400" b="0" i="1" smtClean="0">
                                    <a:latin typeface="Cambria Math" panose="02040503050406030204" pitchFamily="18" charset="0"/>
                                  </a:rPr>
                                  <m:t>𝑖</m:t>
                                </m:r>
                              </m:e>
                            </m:mr>
                            <m:mr>
                              <m:e>
                                <m:r>
                                  <a:rPr kumimoji="1" lang="en-US" altLang="zh-CN" sz="2400" b="0" i="1" smtClean="0">
                                    <a:latin typeface="Cambria Math" panose="02040503050406030204" pitchFamily="18" charset="0"/>
                                  </a:rPr>
                                  <m:t>𝑗</m:t>
                                </m:r>
                              </m:e>
                            </m:mr>
                            <m:mr>
                              <m:e>
                                <m:r>
                                  <a:rPr kumimoji="1" lang="en-US" altLang="zh-CN" sz="2400" b="0" i="1" smtClean="0">
                                    <a:latin typeface="Cambria Math" panose="02040503050406030204" pitchFamily="18" charset="0"/>
                                  </a:rPr>
                                  <m:t>1</m:t>
                                </m:r>
                              </m:e>
                            </m:mr>
                          </m:m>
                        </m:e>
                      </m:d>
                    </m:oMath>
                  </m:oMathPara>
                </a14:m>
                <a:endParaRPr lang="zh-CN" altLang="en-US" sz="2400" dirty="0">
                  <a:latin typeface="Cambria Math" panose="02040503050406030204" pitchFamily="18" charset="0"/>
                </a:endParaRPr>
              </a:p>
            </p:txBody>
          </p:sp>
        </mc:Choice>
        <mc:Fallback xmlns="">
          <p:sp>
            <p:nvSpPr>
              <p:cNvPr id="9" name="文本框 8">
                <a:extLst>
                  <a:ext uri="{FF2B5EF4-FFF2-40B4-BE49-F238E27FC236}">
                    <a16:creationId xmlns:a16="http://schemas.microsoft.com/office/drawing/2014/main" id="{C582EA70-071A-8BFC-E49A-3216C6C6AD64}"/>
                  </a:ext>
                </a:extLst>
              </p:cNvPr>
              <p:cNvSpPr txBox="1">
                <a:spLocks noRot="1" noChangeAspect="1" noMove="1" noResize="1" noEditPoints="1" noAdjustHandles="1" noChangeArrowheads="1" noChangeShapeType="1" noTextEdit="1"/>
              </p:cNvSpPr>
              <p:nvPr/>
            </p:nvSpPr>
            <p:spPr>
              <a:xfrm>
                <a:off x="3043084" y="4431780"/>
                <a:ext cx="6105832" cy="1159035"/>
              </a:xfrm>
              <a:prstGeom prst="rect">
                <a:avLst/>
              </a:prstGeom>
              <a:blipFill>
                <a:blip r:embed="rId7"/>
                <a:stretch>
                  <a:fillRect b="-322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19913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01BAA-20AD-B901-A5B7-AFDA224E425E}"/>
            </a:ext>
          </a:extLst>
        </p:cNvPr>
        <p:cNvGrpSpPr/>
        <p:nvPr/>
      </p:nvGrpSpPr>
      <p:grpSpPr>
        <a:xfrm>
          <a:off x="0" y="0"/>
          <a:ext cx="0" cy="0"/>
          <a:chOff x="0" y="0"/>
          <a:chExt cx="0" cy="0"/>
        </a:xfrm>
      </p:grpSpPr>
      <p:sp>
        <p:nvSpPr>
          <p:cNvPr id="388098" name="Rectangle 2">
            <a:extLst>
              <a:ext uri="{FF2B5EF4-FFF2-40B4-BE49-F238E27FC236}">
                <a16:creationId xmlns:a16="http://schemas.microsoft.com/office/drawing/2014/main" id="{B4DED236-F38C-3A1F-E601-8390BD782172}"/>
              </a:ext>
            </a:extLst>
          </p:cNvPr>
          <p:cNvSpPr>
            <a:spLocks noGrp="1" noChangeArrowheads="1"/>
          </p:cNvSpPr>
          <p:nvPr>
            <p:ph type="title"/>
          </p:nvPr>
        </p:nvSpPr>
        <p:spPr/>
        <p:txBody>
          <a:bodyPr>
            <a:normAutofit/>
          </a:bodyPr>
          <a:lstStyle/>
          <a:p>
            <a:r>
              <a:rPr lang="zh-CN" altLang="en-US" dirty="0"/>
              <a:t>图像变换</a:t>
            </a:r>
          </a:p>
        </p:txBody>
      </p:sp>
      <p:sp>
        <p:nvSpPr>
          <p:cNvPr id="13" name="灯片编号占位符 12">
            <a:extLst>
              <a:ext uri="{FF2B5EF4-FFF2-40B4-BE49-F238E27FC236}">
                <a16:creationId xmlns:a16="http://schemas.microsoft.com/office/drawing/2014/main" id="{A92EE058-3719-C31D-99E5-267D9FB12C8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E905FA-BBCD-4FD4-802A-EBCB9D8662AD}" type="slidenum">
              <a:rPr kumimoji="0" lang="zh-CN" altLang="en-US" sz="1200" b="0" i="0" u="none" strike="noStrike" kern="1200" cap="none" spc="0" normalizeH="0" baseline="0" noProof="0" smtClean="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dirty="0">
              <a:ln>
                <a:noFill/>
              </a:ln>
              <a:solidFill>
                <a:srgbClr val="000000">
                  <a:tint val="75000"/>
                </a:srgbClr>
              </a:solidFill>
              <a:effectLst/>
              <a:uLnTx/>
              <a:uFillTx/>
              <a:latin typeface="微软雅黑" panose="020B0503020204020204" pitchFamily="34" charset="-122"/>
              <a:ea typeface="微软雅黑" panose="020B0503020204020204" pitchFamily="34" charset="-122"/>
              <a:cs typeface="+mn-cs"/>
            </a:endParaRPr>
          </a:p>
        </p:txBody>
      </p:sp>
      <p:sp>
        <p:nvSpPr>
          <p:cNvPr id="5" name="TextBox 1">
            <a:extLst>
              <a:ext uri="{FF2B5EF4-FFF2-40B4-BE49-F238E27FC236}">
                <a16:creationId xmlns:a16="http://schemas.microsoft.com/office/drawing/2014/main" id="{F0C22F77-7D7D-663F-9DCC-1482B53665DF}"/>
              </a:ext>
            </a:extLst>
          </p:cNvPr>
          <p:cNvSpPr txBox="1"/>
          <p:nvPr/>
        </p:nvSpPr>
        <p:spPr>
          <a:xfrm>
            <a:off x="488065" y="1038758"/>
            <a:ext cx="10004288" cy="46820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仿射变换：</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CB73910B-C272-A6EF-B379-2FADEB79ACF8}"/>
                  </a:ext>
                </a:extLst>
              </p:cNvPr>
              <p:cNvSpPr txBox="1"/>
              <p:nvPr/>
            </p:nvSpPr>
            <p:spPr>
              <a:xfrm>
                <a:off x="3043084" y="1348735"/>
                <a:ext cx="6105832" cy="10883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400" b="1" i="1" smtClean="0">
                          <a:latin typeface="Cambria Math" panose="02040503050406030204" pitchFamily="18" charset="0"/>
                        </a:rPr>
                        <m:t>𝑻</m:t>
                      </m:r>
                      <m:r>
                        <a:rPr kumimoji="1" lang="en-US" altLang="zh-CN" sz="2400" b="0" i="1" smtClean="0">
                          <a:latin typeface="Cambria Math" panose="02040503050406030204" pitchFamily="18" charset="0"/>
                        </a:rPr>
                        <m:t>=</m:t>
                      </m:r>
                      <m:d>
                        <m:dPr>
                          <m:begChr m:val="["/>
                          <m:endChr m:val="]"/>
                          <m:ctrlPr>
                            <a:rPr kumimoji="1" lang="en-US" altLang="zh-CN" sz="2400" b="0" i="1" smtClean="0">
                              <a:latin typeface="Cambria Math" panose="02040503050406030204" pitchFamily="18" charset="0"/>
                            </a:rPr>
                          </m:ctrlPr>
                        </m:dPr>
                        <m:e>
                          <m:m>
                            <m:mPr>
                              <m:mcs>
                                <m:mc>
                                  <m:mcPr>
                                    <m:count m:val="3"/>
                                    <m:mcJc m:val="center"/>
                                  </m:mcPr>
                                </m:mc>
                              </m:mcs>
                              <m:ctrlPr>
                                <a:rPr kumimoji="1" lang="en-US" altLang="zh-CN" sz="2400" b="0" i="1" smtClean="0">
                                  <a:latin typeface="Cambria Math" panose="02040503050406030204" pitchFamily="18" charset="0"/>
                                </a:rPr>
                              </m:ctrlPr>
                            </m:mPr>
                            <m:mr>
                              <m:e>
                                <m:r>
                                  <m:rPr>
                                    <m:brk m:alnAt="7"/>
                                  </m:rPr>
                                  <a:rPr kumimoji="1" lang="en-US" altLang="zh-CN" sz="2400" b="0" i="1" smtClean="0">
                                    <a:latin typeface="Cambria Math" panose="02040503050406030204" pitchFamily="18" charset="0"/>
                                  </a:rPr>
                                  <m:t>𝑎</m:t>
                                </m:r>
                              </m:e>
                              <m:e>
                                <m:r>
                                  <a:rPr kumimoji="1" lang="en-US" altLang="zh-CN" sz="2400" b="0" i="1" smtClean="0">
                                    <a:latin typeface="Cambria Math" panose="02040503050406030204" pitchFamily="18" charset="0"/>
                                  </a:rPr>
                                  <m:t>𝑏</m:t>
                                </m:r>
                              </m:e>
                              <m:e>
                                <m:r>
                                  <a:rPr kumimoji="1" lang="en-US" altLang="zh-CN" sz="2400" b="0" i="1" smtClean="0">
                                    <a:latin typeface="Cambria Math" panose="02040503050406030204" pitchFamily="18" charset="0"/>
                                  </a:rPr>
                                  <m:t>𝑐</m:t>
                                </m:r>
                              </m:e>
                            </m:mr>
                            <m:mr>
                              <m:e>
                                <m:r>
                                  <a:rPr kumimoji="1" lang="en-US" altLang="zh-CN" sz="2400" b="0" i="1" smtClean="0">
                                    <a:latin typeface="Cambria Math" panose="02040503050406030204" pitchFamily="18" charset="0"/>
                                  </a:rPr>
                                  <m:t>𝑑</m:t>
                                </m:r>
                              </m:e>
                              <m:e>
                                <m:r>
                                  <a:rPr kumimoji="1" lang="en-US" altLang="zh-CN" sz="2400" b="0" i="1" smtClean="0">
                                    <a:latin typeface="Cambria Math" panose="02040503050406030204" pitchFamily="18" charset="0"/>
                                  </a:rPr>
                                  <m:t>𝑒</m:t>
                                </m:r>
                              </m:e>
                              <m:e>
                                <m:r>
                                  <a:rPr kumimoji="1" lang="en-US" altLang="zh-CN" sz="2400" b="0" i="1" smtClean="0">
                                    <a:latin typeface="Cambria Math" panose="02040503050406030204" pitchFamily="18" charset="0"/>
                                  </a:rPr>
                                  <m:t>𝑓</m:t>
                                </m:r>
                              </m:e>
                            </m:mr>
                            <m:mr>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0</m:t>
                                </m:r>
                              </m:e>
                              <m:e>
                                <m:r>
                                  <a:rPr kumimoji="1" lang="en-US" altLang="zh-CN" sz="2400" b="0" i="1" smtClean="0">
                                    <a:latin typeface="Cambria Math" panose="02040503050406030204" pitchFamily="18" charset="0"/>
                                  </a:rPr>
                                  <m:t>1</m:t>
                                </m:r>
                              </m:e>
                            </m:mr>
                          </m:m>
                        </m:e>
                      </m:d>
                    </m:oMath>
                  </m:oMathPara>
                </a14:m>
                <a:endParaRPr lang="zh-CN" altLang="en-US" sz="2400" dirty="0">
                  <a:latin typeface="Cambria Math" panose="02040503050406030204" pitchFamily="18" charset="0"/>
                </a:endParaRPr>
              </a:p>
            </p:txBody>
          </p:sp>
        </mc:Choice>
        <mc:Fallback xmlns="">
          <p:sp>
            <p:nvSpPr>
              <p:cNvPr id="10" name="文本框 9">
                <a:extLst>
                  <a:ext uri="{FF2B5EF4-FFF2-40B4-BE49-F238E27FC236}">
                    <a16:creationId xmlns:a16="http://schemas.microsoft.com/office/drawing/2014/main" id="{CB73910B-C272-A6EF-B379-2FADEB79ACF8}"/>
                  </a:ext>
                </a:extLst>
              </p:cNvPr>
              <p:cNvSpPr txBox="1">
                <a:spLocks noRot="1" noChangeAspect="1" noMove="1" noResize="1" noEditPoints="1" noAdjustHandles="1" noChangeArrowheads="1" noChangeShapeType="1" noTextEdit="1"/>
              </p:cNvSpPr>
              <p:nvPr/>
            </p:nvSpPr>
            <p:spPr>
              <a:xfrm>
                <a:off x="3043084" y="1348735"/>
                <a:ext cx="6105832" cy="1088311"/>
              </a:xfrm>
              <a:prstGeom prst="rect">
                <a:avLst/>
              </a:prstGeom>
              <a:blipFill>
                <a:blip r:embed="rId5"/>
                <a:stretch>
                  <a:fillRect b="-3488"/>
                </a:stretch>
              </a:blipFill>
            </p:spPr>
            <p:txBody>
              <a:bodyPr/>
              <a:lstStyle/>
              <a:p>
                <a:r>
                  <a:rPr lang="zh-CN" altLang="en-US">
                    <a:noFill/>
                  </a:rPr>
                  <a:t> </a:t>
                </a:r>
              </a:p>
            </p:txBody>
          </p:sp>
        </mc:Fallback>
      </mc:AlternateContent>
      <p:sp>
        <p:nvSpPr>
          <p:cNvPr id="4" name="TextBox 1">
            <a:extLst>
              <a:ext uri="{FF2B5EF4-FFF2-40B4-BE49-F238E27FC236}">
                <a16:creationId xmlns:a16="http://schemas.microsoft.com/office/drawing/2014/main" id="{FC251A06-341C-4A89-183E-0D0887FB439A}"/>
              </a:ext>
            </a:extLst>
          </p:cNvPr>
          <p:cNvSpPr txBox="1"/>
          <p:nvPr/>
        </p:nvSpPr>
        <p:spPr>
          <a:xfrm>
            <a:off x="488065" y="2665726"/>
            <a:ext cx="10004288" cy="468205"/>
          </a:xfrm>
          <a:prstGeom prst="rect">
            <a:avLst/>
          </a:prstGeom>
          <a:noFill/>
        </p:spPr>
        <p:txBody>
          <a:bodyPr wrap="square" rtlCol="0">
            <a:spAutoFit/>
          </a:bodyPr>
          <a:lstStyle/>
          <a:p>
            <a:r>
              <a:rPr lang="zh-CN" altLang="en-US" sz="2400" b="1" spc="300" dirty="0">
                <a:solidFill>
                  <a:srgbClr val="004098"/>
                </a:solidFill>
                <a:latin typeface="微软雅黑" panose="020B0503020204020204" pitchFamily="34" charset="-122"/>
                <a:ea typeface="微软雅黑" panose="020B0503020204020204" pitchFamily="34" charset="-122"/>
              </a:rPr>
              <a:t>射影变换：</a:t>
            </a:r>
            <a:endParaRPr lang="en-US" altLang="zh-CN" sz="2400" b="1" spc="300" dirty="0">
              <a:solidFill>
                <a:srgbClr val="004098"/>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29B1784E-A386-54B8-BA53-BE650331B071}"/>
                  </a:ext>
                </a:extLst>
              </p:cNvPr>
              <p:cNvSpPr txBox="1"/>
              <p:nvPr/>
            </p:nvSpPr>
            <p:spPr>
              <a:xfrm>
                <a:off x="3043084" y="2665726"/>
                <a:ext cx="6105832" cy="116051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400" b="1" i="1" smtClean="0">
                          <a:latin typeface="Cambria Math" panose="02040503050406030204" pitchFamily="18" charset="0"/>
                        </a:rPr>
                        <m:t>𝑻</m:t>
                      </m:r>
                      <m:r>
                        <a:rPr kumimoji="1" lang="en-US" altLang="zh-CN" sz="2400" b="0" i="1" smtClean="0">
                          <a:latin typeface="Cambria Math" panose="02040503050406030204" pitchFamily="18" charset="0"/>
                        </a:rPr>
                        <m:t>=</m:t>
                      </m:r>
                      <m:d>
                        <m:dPr>
                          <m:begChr m:val="["/>
                          <m:endChr m:val="]"/>
                          <m:ctrlPr>
                            <a:rPr kumimoji="1" lang="en-US" altLang="zh-CN" sz="2400" b="0" i="1" smtClean="0">
                              <a:latin typeface="Cambria Math" panose="02040503050406030204" pitchFamily="18" charset="0"/>
                            </a:rPr>
                          </m:ctrlPr>
                        </m:dPr>
                        <m:e>
                          <m:m>
                            <m:mPr>
                              <m:mcs>
                                <m:mc>
                                  <m:mcPr>
                                    <m:count m:val="3"/>
                                    <m:mcJc m:val="center"/>
                                  </m:mcPr>
                                </m:mc>
                              </m:mcs>
                              <m:ctrlPr>
                                <a:rPr kumimoji="1" lang="en-US" altLang="zh-CN" sz="2400" b="0" i="1" smtClean="0">
                                  <a:latin typeface="Cambria Math" panose="02040503050406030204" pitchFamily="18" charset="0"/>
                                </a:rPr>
                              </m:ctrlPr>
                            </m:mPr>
                            <m:mr>
                              <m:e>
                                <m:r>
                                  <m:rPr>
                                    <m:brk m:alnAt="7"/>
                                  </m:rPr>
                                  <a:rPr kumimoji="1" lang="en-US" altLang="zh-CN" sz="2400" b="0" i="1" smtClean="0">
                                    <a:latin typeface="Cambria Math" panose="02040503050406030204" pitchFamily="18" charset="0"/>
                                  </a:rPr>
                                  <m:t>𝑎</m:t>
                                </m:r>
                              </m:e>
                              <m:e>
                                <m:r>
                                  <a:rPr kumimoji="1" lang="en-US" altLang="zh-CN" sz="2400" b="0" i="1" smtClean="0">
                                    <a:latin typeface="Cambria Math" panose="02040503050406030204" pitchFamily="18" charset="0"/>
                                  </a:rPr>
                                  <m:t>𝑏</m:t>
                                </m:r>
                              </m:e>
                              <m:e>
                                <m:r>
                                  <a:rPr kumimoji="1" lang="en-US" altLang="zh-CN" sz="2400" b="0" i="1" smtClean="0">
                                    <a:latin typeface="Cambria Math" panose="02040503050406030204" pitchFamily="18" charset="0"/>
                                  </a:rPr>
                                  <m:t>𝑐</m:t>
                                </m:r>
                              </m:e>
                            </m:mr>
                            <m:mr>
                              <m:e>
                                <m:r>
                                  <a:rPr kumimoji="1" lang="en-US" altLang="zh-CN" sz="2400" b="0" i="1" smtClean="0">
                                    <a:latin typeface="Cambria Math" panose="02040503050406030204" pitchFamily="18" charset="0"/>
                                  </a:rPr>
                                  <m:t>𝑑</m:t>
                                </m:r>
                              </m:e>
                              <m:e>
                                <m:r>
                                  <a:rPr kumimoji="1" lang="en-US" altLang="zh-CN" sz="2400" b="0" i="1" smtClean="0">
                                    <a:latin typeface="Cambria Math" panose="02040503050406030204" pitchFamily="18" charset="0"/>
                                  </a:rPr>
                                  <m:t>𝑒</m:t>
                                </m:r>
                              </m:e>
                              <m:e>
                                <m:r>
                                  <a:rPr kumimoji="1" lang="en-US" altLang="zh-CN" sz="2400" b="0" i="1" smtClean="0">
                                    <a:latin typeface="Cambria Math" panose="02040503050406030204" pitchFamily="18" charset="0"/>
                                  </a:rPr>
                                  <m:t>𝑓</m:t>
                                </m:r>
                              </m:e>
                            </m:mr>
                            <m:mr>
                              <m:e>
                                <m:r>
                                  <a:rPr kumimoji="1" lang="en-US" altLang="zh-CN" sz="2400" b="0" i="1" smtClean="0">
                                    <a:latin typeface="Cambria Math" panose="02040503050406030204" pitchFamily="18" charset="0"/>
                                  </a:rPr>
                                  <m:t>𝑔</m:t>
                                </m:r>
                              </m:e>
                              <m:e>
                                <m:r>
                                  <a:rPr kumimoji="1" lang="en-US" altLang="zh-CN" sz="2400" b="0" i="1" smtClean="0">
                                    <a:latin typeface="Cambria Math" panose="02040503050406030204" pitchFamily="18" charset="0"/>
                                  </a:rPr>
                                  <m:t>h</m:t>
                                </m:r>
                              </m:e>
                              <m:e>
                                <m:r>
                                  <a:rPr kumimoji="1" lang="en-US" altLang="zh-CN" sz="2400" b="0" i="1" smtClean="0">
                                    <a:latin typeface="Cambria Math" panose="02040503050406030204" pitchFamily="18" charset="0"/>
                                  </a:rPr>
                                  <m:t>1</m:t>
                                </m:r>
                              </m:e>
                            </m:mr>
                          </m:m>
                        </m:e>
                      </m:d>
                    </m:oMath>
                  </m:oMathPara>
                </a14:m>
                <a:endParaRPr lang="zh-CN" altLang="en-US" sz="2400" dirty="0">
                  <a:latin typeface="Cambria Math" panose="02040503050406030204" pitchFamily="18" charset="0"/>
                </a:endParaRPr>
              </a:p>
            </p:txBody>
          </p:sp>
        </mc:Choice>
        <mc:Fallback xmlns="">
          <p:sp>
            <p:nvSpPr>
              <p:cNvPr id="2" name="文本框 1">
                <a:extLst>
                  <a:ext uri="{FF2B5EF4-FFF2-40B4-BE49-F238E27FC236}">
                    <a16:creationId xmlns:a16="http://schemas.microsoft.com/office/drawing/2014/main" id="{29B1784E-A386-54B8-BA53-BE650331B071}"/>
                  </a:ext>
                </a:extLst>
              </p:cNvPr>
              <p:cNvSpPr txBox="1">
                <a:spLocks noRot="1" noChangeAspect="1" noMove="1" noResize="1" noEditPoints="1" noAdjustHandles="1" noChangeArrowheads="1" noChangeShapeType="1" noTextEdit="1"/>
              </p:cNvSpPr>
              <p:nvPr/>
            </p:nvSpPr>
            <p:spPr>
              <a:xfrm>
                <a:off x="3043084" y="2665726"/>
                <a:ext cx="6105832" cy="1160511"/>
              </a:xfrm>
              <a:prstGeom prst="rect">
                <a:avLst/>
              </a:prstGeom>
              <a:blipFill>
                <a:blip r:embed="rId6"/>
                <a:stretch>
                  <a:fillRect b="-3226"/>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5CB12A2F-1E79-758E-69EC-4FC19992BF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0150" y="3986776"/>
            <a:ext cx="7251700" cy="2654300"/>
          </a:xfrm>
          <a:prstGeom prst="rect">
            <a:avLst/>
          </a:prstGeom>
        </p:spPr>
      </p:pic>
    </p:spTree>
    <p:extLst>
      <p:ext uri="{BB962C8B-B14F-4D97-AF65-F5344CB8AC3E}">
        <p14:creationId xmlns:p14="http://schemas.microsoft.com/office/powerpoint/2010/main" val="2653703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工银国际">
  <a:themeElements>
    <a:clrScheme name="ICBCI">
      <a:dk1>
        <a:srgbClr val="000000"/>
      </a:dk1>
      <a:lt1>
        <a:srgbClr val="FFFFFF"/>
      </a:lt1>
      <a:dk2>
        <a:srgbClr val="274E18"/>
      </a:dk2>
      <a:lt2>
        <a:srgbClr val="1B587C"/>
      </a:lt2>
      <a:accent1>
        <a:srgbClr val="800000"/>
      </a:accent1>
      <a:accent2>
        <a:srgbClr val="F0BE6B"/>
      </a:accent2>
      <a:accent3>
        <a:srgbClr val="4B7E82"/>
      </a:accent3>
      <a:accent4>
        <a:srgbClr val="CF8B78"/>
      </a:accent4>
      <a:accent5>
        <a:srgbClr val="B2B2B2"/>
      </a:accent5>
      <a:accent6>
        <a:srgbClr val="F07F09"/>
      </a:accent6>
      <a:hlink>
        <a:srgbClr val="4B7E82"/>
      </a:hlink>
      <a:folHlink>
        <a:srgbClr val="CF8B78"/>
      </a:folHlink>
    </a:clrScheme>
    <a:fontScheme name="1_Default Design">
      <a:majorFont>
        <a:latin typeface="Arial"/>
        <a:ea typeface="STKaiti"/>
        <a:cs typeface=""/>
      </a:majorFont>
      <a:minorFont>
        <a:latin typeface="Arial"/>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wrap="none" anchor="ctr"/>
      <a:lstStyle>
        <a:defPPr eaLnBrk="1" hangingPunct="1">
          <a:defRPr sz="1200" b="1">
            <a:solidFill>
              <a:schemeClr val="bg1"/>
            </a:solidFil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0" tIns="0" rIns="0" bIns="0" numCol="1" anchor="t" anchorCtr="0" compatLnSpc="1">
        <a:spAutoFit/>
      </a:bodyPr>
      <a:lstStyle>
        <a:defPPr marL="0" marR="0" indent="0" algn="ctr" defTabSz="914400" rtl="0" eaLnBrk="0" fontAlgn="base" latinLnBrk="0" hangingPunct="0">
          <a:lnSpc>
            <a:spcPct val="100000"/>
          </a:lnSpc>
          <a:spcBef>
            <a:spcPct val="0"/>
          </a:spcBef>
          <a:spcAft>
            <a:spcPct val="0"/>
          </a:spcAft>
          <a:buClrTx/>
          <a:buSzTx/>
          <a:buFontTx/>
          <a:buNone/>
          <a:defRPr kumimoji="0" lang="en-US" sz="800" b="0" i="0" u="none" strike="noStrike" cap="none" normalizeH="0" baseline="0" smtClean="0">
            <a:ln>
              <a:noFill/>
            </a:ln>
            <a:solidFill>
              <a:schemeClr val="tx1"/>
            </a:solidFill>
            <a:effectLst/>
            <a:latin typeface="Arial" panose="020B0604020202020204" pitchFamily="34" charset="0"/>
            <a:ea typeface="华文楷体" panose="02010600040101010101" pitchFamily="2" charset="-122"/>
            <a:cs typeface="Arial" panose="020B0604020202020204" pitchFamily="34" charset="0"/>
          </a:defRPr>
        </a:defPPr>
      </a:lstStyle>
    </a:lnDef>
  </a:objectDefaults>
  <a:extraClrSchemeLst>
    <a:extraClrScheme>
      <a:clrScheme name="1_Default Design 1">
        <a:dk1>
          <a:srgbClr val="000000"/>
        </a:dk1>
        <a:lt1>
          <a:srgbClr val="FFFFFF"/>
        </a:lt1>
        <a:dk2>
          <a:srgbClr val="420000"/>
        </a:dk2>
        <a:lt2>
          <a:srgbClr val="969696"/>
        </a:lt2>
        <a:accent1>
          <a:srgbClr val="800000"/>
        </a:accent1>
        <a:accent2>
          <a:srgbClr val="FAC8AA"/>
        </a:accent2>
        <a:accent3>
          <a:srgbClr val="FFFFFF"/>
        </a:accent3>
        <a:accent4>
          <a:srgbClr val="000000"/>
        </a:accent4>
        <a:accent5>
          <a:srgbClr val="C0AAAA"/>
        </a:accent5>
        <a:accent6>
          <a:srgbClr val="E3B59A"/>
        </a:accent6>
        <a:hlink>
          <a:srgbClr val="C0C0C0"/>
        </a:hlink>
        <a:folHlink>
          <a:srgbClr val="C00D0D"/>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420000"/>
        </a:dk2>
        <a:lt2>
          <a:srgbClr val="969696"/>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420000"/>
        </a:dk2>
        <a:lt2>
          <a:srgbClr val="676767"/>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420000"/>
        </a:dk2>
        <a:lt2>
          <a:srgbClr val="B2B2B2"/>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B2B2B2"/>
        </a:lt2>
        <a:accent1>
          <a:srgbClr val="800000"/>
        </a:accent1>
        <a:accent2>
          <a:srgbClr val="4B7E82"/>
        </a:accent2>
        <a:accent3>
          <a:srgbClr val="FFFFFF"/>
        </a:accent3>
        <a:accent4>
          <a:srgbClr val="000000"/>
        </a:accent4>
        <a:accent5>
          <a:srgbClr val="C0AAAA"/>
        </a:accent5>
        <a:accent6>
          <a:srgbClr val="437275"/>
        </a:accent6>
        <a:hlink>
          <a:srgbClr val="B67E33"/>
        </a:hlink>
        <a:folHlink>
          <a:srgbClr val="1B587C"/>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1B587C"/>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FF3300"/>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F07F09"/>
        </a:dk2>
        <a:lt2>
          <a:srgbClr val="1B587C"/>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F07F09"/>
        </a:dk2>
        <a:lt2>
          <a:srgbClr val="B2B2B2"/>
        </a:lt2>
        <a:accent1>
          <a:srgbClr val="800000"/>
        </a:accent1>
        <a:accent2>
          <a:srgbClr val="F0BE6B"/>
        </a:accent2>
        <a:accent3>
          <a:srgbClr val="FFFFFF"/>
        </a:accent3>
        <a:accent4>
          <a:srgbClr val="000000"/>
        </a:accent4>
        <a:accent5>
          <a:srgbClr val="C0AAAA"/>
        </a:accent5>
        <a:accent6>
          <a:srgbClr val="D9AC60"/>
        </a:accent6>
        <a:hlink>
          <a:srgbClr val="4B7E82"/>
        </a:hlink>
        <a:folHlink>
          <a:srgbClr val="CF8B7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页面">
  <a:themeElements>
    <a:clrScheme name="VI蓝色版">
      <a:dk1>
        <a:srgbClr val="000000"/>
      </a:dk1>
      <a:lt1>
        <a:srgbClr val="FFFFFF"/>
      </a:lt1>
      <a:dk2>
        <a:srgbClr val="BD9F68"/>
      </a:dk2>
      <a:lt2>
        <a:srgbClr val="B5B5B6"/>
      </a:lt2>
      <a:accent1>
        <a:srgbClr val="004098"/>
      </a:accent1>
      <a:accent2>
        <a:srgbClr val="0086D1"/>
      </a:accent2>
      <a:accent3>
        <a:srgbClr val="338D27"/>
      </a:accent3>
      <a:accent4>
        <a:srgbClr val="00514E"/>
      </a:accent4>
      <a:accent5>
        <a:srgbClr val="FDD000"/>
      </a:accent5>
      <a:accent6>
        <a:srgbClr val="F08300"/>
      </a:accent6>
      <a:hlink>
        <a:srgbClr val="B5B5B6"/>
      </a:hlink>
      <a:folHlink>
        <a:srgbClr val="BD9F68"/>
      </a:folHlink>
    </a:clrScheme>
    <a:fontScheme name="标准">
      <a:majorFont>
        <a:latin typeface="Times New Roman"/>
        <a:ea typeface="宋体"/>
        <a:cs typeface=""/>
      </a:majorFont>
      <a:minorFont>
        <a:latin typeface="Times New Roman"/>
        <a:ea typeface="宋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lumMod val="75000"/>
          </a:schemeClr>
        </a:solidFill>
        <a:ln w="0">
          <a:solidFill>
            <a:srgbClr val="000000"/>
          </a:solidFill>
          <a:prstDash val="solid"/>
          <a:round/>
        </a:ln>
      </a:spPr>
      <a:bodyPr vert="horz" wrap="square" lIns="91440" tIns="45720" rIns="91440" bIns="45720" numCol="1" anchor="t" anchorCtr="0" compatLnSpc="1"/>
      <a:lstStyle>
        <a:defPPr algn="l">
          <a:defRPr>
            <a:latin typeface="微软雅黑" panose="020B0503020204020204" charset="-122"/>
            <a:ea typeface="微软雅黑" panose="020B0503020204020204"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898</Words>
  <Application>Microsoft Office PowerPoint</Application>
  <PresentationFormat>Widescreen</PresentationFormat>
  <Paragraphs>124</Paragraphs>
  <Slides>19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Microsoft YaHei</vt:lpstr>
      <vt:lpstr>Microsoft YaHei</vt:lpstr>
      <vt:lpstr>Arial</vt:lpstr>
      <vt:lpstr>Calibri</vt:lpstr>
      <vt:lpstr>Cambria Math</vt:lpstr>
      <vt:lpstr>Times New Roman</vt:lpstr>
      <vt:lpstr>Wingdings</vt:lpstr>
      <vt:lpstr>工银国际</vt:lpstr>
      <vt:lpstr>页面</vt:lpstr>
      <vt:lpstr>PowerPoint Presentation</vt:lpstr>
      <vt:lpstr>PowerPoint Presentation</vt:lpstr>
      <vt:lpstr>简介</vt:lpstr>
      <vt:lpstr>PowerPoint Presentation</vt:lpstr>
      <vt:lpstr>图像变换</vt:lpstr>
      <vt:lpstr>图像变换</vt:lpstr>
      <vt:lpstr>图像变换</vt:lpstr>
      <vt:lpstr>图像变换</vt:lpstr>
      <vt:lpstr>图像变换</vt:lpstr>
      <vt:lpstr>PowerPoint Presentation</vt:lpstr>
      <vt:lpstr>图像拼接——计算变换矩阵</vt:lpstr>
      <vt:lpstr>图像拼接——计算变换矩阵</vt:lpstr>
      <vt:lpstr>图像拼接——计算变换矩阵</vt:lpstr>
      <vt:lpstr>图像拼接——计算变换矩阵</vt:lpstr>
      <vt:lpstr>图像拼接——利用RANSAC算法去除误匹配</vt:lpstr>
      <vt:lpstr>图像拼接——利用RANSAC算法去除误匹配</vt:lpstr>
      <vt:lpstr>图像拼接——利用RANSAC算法去除误匹配</vt:lpstr>
      <vt:lpstr>图像拼接——图像变换与融合</vt:lpstr>
      <vt:lpstr>图像拼接——效果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2024-12-03T15:01:56Z</dcterms:created>
  <dcterms:modified xsi:type="dcterms:W3CDTF">2024-12-03T15:02:00Z</dcterms:modified>
</cp:coreProperties>
</file>